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1.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8.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9.xml" ContentType="application/vnd.openxmlformats-officedocument.theme+xml"/>
  <Override PartName="/ppt/tags/tag3.xml" ContentType="application/vnd.openxmlformats-officedocument.presentationml.tags+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0.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1.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2.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3.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4.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5.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theme/theme16.xml" ContentType="application/vnd.openxmlformats-officedocument.theme+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theme/theme17.xml" ContentType="application/vnd.openxmlformats-officedocument.theme+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theme/theme18.xml" ContentType="application/vnd.openxmlformats-officedocument.theme+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19.xml" ContentType="application/vnd.openxmlformats-officedocument.theme+xml"/>
  <Override PartName="/ppt/tags/tag7.xml" ContentType="application/vnd.openxmlformats-officedocument.presentationml.tags+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theme/theme20.xml" ContentType="application/vnd.openxmlformats-officedocument.theme+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4" r:id="rId2"/>
    <p:sldMasterId id="2147483731" r:id="rId3"/>
    <p:sldMasterId id="2147483774" r:id="rId4"/>
    <p:sldMasterId id="2147483828" r:id="rId5"/>
    <p:sldMasterId id="2147483840" r:id="rId6"/>
    <p:sldMasterId id="2147483891" r:id="rId7"/>
    <p:sldMasterId id="2147483923" r:id="rId8"/>
    <p:sldMasterId id="2147483950" r:id="rId9"/>
    <p:sldMasterId id="2147483968" r:id="rId10"/>
    <p:sldMasterId id="2147483994" r:id="rId11"/>
    <p:sldMasterId id="2147484009" r:id="rId12"/>
    <p:sldMasterId id="2147484032" r:id="rId13"/>
    <p:sldMasterId id="2147484064" r:id="rId14"/>
    <p:sldMasterId id="2147484077" r:id="rId15"/>
    <p:sldMasterId id="2147484127" r:id="rId16"/>
    <p:sldMasterId id="2147484241" r:id="rId17"/>
    <p:sldMasterId id="2147484267" r:id="rId18"/>
    <p:sldMasterId id="2147484302" r:id="rId19"/>
    <p:sldMasterId id="2147484322" r:id="rId20"/>
    <p:sldMasterId id="2147484330" r:id="rId21"/>
  </p:sldMasterIdLst>
  <p:notesMasterIdLst>
    <p:notesMasterId r:id="rId68"/>
  </p:notesMasterIdLst>
  <p:sldIdLst>
    <p:sldId id="2076136272" r:id="rId22"/>
    <p:sldId id="2076136293" r:id="rId23"/>
    <p:sldId id="2076136294" r:id="rId24"/>
    <p:sldId id="2134804900" r:id="rId25"/>
    <p:sldId id="10586" r:id="rId26"/>
    <p:sldId id="272" r:id="rId27"/>
    <p:sldId id="2134804904" r:id="rId28"/>
    <p:sldId id="658" r:id="rId29"/>
    <p:sldId id="646" r:id="rId30"/>
    <p:sldId id="671" r:id="rId31"/>
    <p:sldId id="626" r:id="rId32"/>
    <p:sldId id="685" r:id="rId33"/>
    <p:sldId id="2134804910" r:id="rId34"/>
    <p:sldId id="669" r:id="rId35"/>
    <p:sldId id="656" r:id="rId36"/>
    <p:sldId id="687" r:id="rId37"/>
    <p:sldId id="668" r:id="rId38"/>
    <p:sldId id="679" r:id="rId39"/>
    <p:sldId id="674" r:id="rId40"/>
    <p:sldId id="2134804905" r:id="rId41"/>
    <p:sldId id="665" r:id="rId42"/>
    <p:sldId id="681" r:id="rId43"/>
    <p:sldId id="655" r:id="rId44"/>
    <p:sldId id="642" r:id="rId45"/>
    <p:sldId id="523" r:id="rId46"/>
    <p:sldId id="643" r:id="rId47"/>
    <p:sldId id="645" r:id="rId48"/>
    <p:sldId id="667" r:id="rId49"/>
    <p:sldId id="678" r:id="rId50"/>
    <p:sldId id="2134804906" r:id="rId51"/>
    <p:sldId id="279" r:id="rId52"/>
    <p:sldId id="682" r:id="rId53"/>
    <p:sldId id="657" r:id="rId54"/>
    <p:sldId id="684" r:id="rId55"/>
    <p:sldId id="680" r:id="rId56"/>
    <p:sldId id="2134804898" r:id="rId57"/>
    <p:sldId id="4665" r:id="rId58"/>
    <p:sldId id="664" r:id="rId59"/>
    <p:sldId id="675" r:id="rId60"/>
    <p:sldId id="677" r:id="rId61"/>
    <p:sldId id="653" r:id="rId62"/>
    <p:sldId id="2076135801" r:id="rId63"/>
    <p:sldId id="2076136873" r:id="rId64"/>
    <p:sldId id="2134804909" r:id="rId65"/>
    <p:sldId id="2076136299" r:id="rId66"/>
    <p:sldId id="207613630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A94E37-A767-40B5-B46B-B7107A627240}">
          <p14:sldIdLst>
            <p14:sldId id="2076136272"/>
            <p14:sldId id="2076136293"/>
            <p14:sldId id="2076136294"/>
            <p14:sldId id="2134804900"/>
            <p14:sldId id="10586"/>
            <p14:sldId id="272"/>
            <p14:sldId id="2134804904"/>
            <p14:sldId id="658"/>
            <p14:sldId id="646"/>
            <p14:sldId id="671"/>
            <p14:sldId id="626"/>
            <p14:sldId id="685"/>
            <p14:sldId id="2134804910"/>
            <p14:sldId id="669"/>
            <p14:sldId id="656"/>
            <p14:sldId id="687"/>
            <p14:sldId id="668"/>
            <p14:sldId id="679"/>
            <p14:sldId id="674"/>
            <p14:sldId id="2134804905"/>
            <p14:sldId id="665"/>
            <p14:sldId id="681"/>
            <p14:sldId id="655"/>
            <p14:sldId id="642"/>
            <p14:sldId id="523"/>
            <p14:sldId id="643"/>
            <p14:sldId id="645"/>
            <p14:sldId id="667"/>
            <p14:sldId id="678"/>
            <p14:sldId id="2134804906"/>
            <p14:sldId id="279"/>
            <p14:sldId id="682"/>
            <p14:sldId id="657"/>
            <p14:sldId id="684"/>
            <p14:sldId id="680"/>
            <p14:sldId id="2134804898"/>
            <p14:sldId id="4665"/>
            <p14:sldId id="664"/>
            <p14:sldId id="675"/>
            <p14:sldId id="677"/>
            <p14:sldId id="653"/>
            <p14:sldId id="2076135801"/>
            <p14:sldId id="2076136873"/>
            <p14:sldId id="2134804909"/>
            <p14:sldId id="2076136299"/>
            <p14:sldId id="2076136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CA327-2AB4-41CA-B3D1-EE665BFFC69C}" v="9" dt="2022-10-20T16:32:30.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7" autoAdjust="0"/>
    <p:restoredTop sz="94660"/>
  </p:normalViewPr>
  <p:slideViewPr>
    <p:cSldViewPr snapToGrid="0">
      <p:cViewPr varScale="1">
        <p:scale>
          <a:sx n="109" d="100"/>
          <a:sy n="109" d="100"/>
        </p:scale>
        <p:origin x="39" y="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21.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40.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 Type="http://schemas.openxmlformats.org/officeDocument/2006/relationships/slideMaster" Target="slideMasters/slideMaster7.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nya Sriram" userId="31246c95-b325-49bd-b9d7-da3f09848d21" providerId="ADAL" clId="{6D164026-2A6F-42B1-B4B0-669E29E3E2BE}"/>
    <pc:docChg chg="undo custSel modSld sldOrd">
      <pc:chgData name="Saranya Sriram" userId="31246c95-b325-49bd-b9d7-da3f09848d21" providerId="ADAL" clId="{6D164026-2A6F-42B1-B4B0-669E29E3E2BE}" dt="2021-12-07T04:30:48.680" v="74" actId="20577"/>
      <pc:docMkLst>
        <pc:docMk/>
      </pc:docMkLst>
      <pc:sldChg chg="delSp modSp mod">
        <pc:chgData name="Saranya Sriram" userId="31246c95-b325-49bd-b9d7-da3f09848d21" providerId="ADAL" clId="{6D164026-2A6F-42B1-B4B0-669E29E3E2BE}" dt="2021-12-07T04:30:48.680" v="74" actId="20577"/>
        <pc:sldMkLst>
          <pc:docMk/>
          <pc:sldMk cId="3854447715" sldId="257"/>
        </pc:sldMkLst>
        <pc:spChg chg="mod">
          <ac:chgData name="Saranya Sriram" userId="31246c95-b325-49bd-b9d7-da3f09848d21" providerId="ADAL" clId="{6D164026-2A6F-42B1-B4B0-669E29E3E2BE}" dt="2021-12-07T04:30:48.680" v="74" actId="20577"/>
          <ac:spMkLst>
            <pc:docMk/>
            <pc:sldMk cId="3854447715" sldId="257"/>
            <ac:spMk id="7" creationId="{6881F07D-971D-494E-9BD7-4F0F619BBC47}"/>
          </ac:spMkLst>
        </pc:spChg>
        <pc:spChg chg="mod">
          <ac:chgData name="Saranya Sriram" userId="31246c95-b325-49bd-b9d7-da3f09848d21" providerId="ADAL" clId="{6D164026-2A6F-42B1-B4B0-669E29E3E2BE}" dt="2021-12-07T03:26:37.212" v="31" actId="6549"/>
          <ac:spMkLst>
            <pc:docMk/>
            <pc:sldMk cId="3854447715" sldId="257"/>
            <ac:spMk id="9" creationId="{C24E5013-8F15-4062-93AF-41127B14B78F}"/>
          </ac:spMkLst>
        </pc:spChg>
        <pc:spChg chg="del">
          <ac:chgData name="Saranya Sriram" userId="31246c95-b325-49bd-b9d7-da3f09848d21" providerId="ADAL" clId="{6D164026-2A6F-42B1-B4B0-669E29E3E2BE}" dt="2021-12-07T03:26:41.311" v="32" actId="478"/>
          <ac:spMkLst>
            <pc:docMk/>
            <pc:sldMk cId="3854447715" sldId="257"/>
            <ac:spMk id="13" creationId="{26D02FE3-3958-4E1F-9749-97597F35EAE1}"/>
          </ac:spMkLst>
        </pc:spChg>
        <pc:spChg chg="mod">
          <ac:chgData name="Saranya Sriram" userId="31246c95-b325-49bd-b9d7-da3f09848d21" providerId="ADAL" clId="{6D164026-2A6F-42B1-B4B0-669E29E3E2BE}" dt="2021-12-07T03:27:00.431" v="58" actId="20577"/>
          <ac:spMkLst>
            <pc:docMk/>
            <pc:sldMk cId="3854447715" sldId="257"/>
            <ac:spMk id="15" creationId="{015F3C26-CC2D-4BAE-AC71-517DA6532AA9}"/>
          </ac:spMkLst>
        </pc:spChg>
      </pc:sldChg>
      <pc:sldChg chg="ord">
        <pc:chgData name="Saranya Sriram" userId="31246c95-b325-49bd-b9d7-da3f09848d21" providerId="ADAL" clId="{6D164026-2A6F-42B1-B4B0-669E29E3E2BE}" dt="2021-12-07T03:27:13.490" v="62"/>
        <pc:sldMkLst>
          <pc:docMk/>
          <pc:sldMk cId="4076938399" sldId="266"/>
        </pc:sldMkLst>
      </pc:sldChg>
      <pc:sldChg chg="ord">
        <pc:chgData name="Saranya Sriram" userId="31246c95-b325-49bd-b9d7-da3f09848d21" providerId="ADAL" clId="{6D164026-2A6F-42B1-B4B0-669E29E3E2BE}" dt="2021-12-07T03:27:15.277" v="64"/>
        <pc:sldMkLst>
          <pc:docMk/>
          <pc:sldMk cId="1493913159" sldId="284"/>
        </pc:sldMkLst>
      </pc:sldChg>
      <pc:sldChg chg="ord">
        <pc:chgData name="Saranya Sriram" userId="31246c95-b325-49bd-b9d7-da3f09848d21" providerId="ADAL" clId="{6D164026-2A6F-42B1-B4B0-669E29E3E2BE}" dt="2021-12-07T03:27:07.719" v="60"/>
        <pc:sldMkLst>
          <pc:docMk/>
          <pc:sldMk cId="3056045645" sldId="2134804901"/>
        </pc:sldMkLst>
      </pc:sldChg>
      <pc:sldChg chg="ord">
        <pc:chgData name="Saranya Sriram" userId="31246c95-b325-49bd-b9d7-da3f09848d21" providerId="ADAL" clId="{6D164026-2A6F-42B1-B4B0-669E29E3E2BE}" dt="2021-12-07T03:27:16.928" v="66"/>
        <pc:sldMkLst>
          <pc:docMk/>
          <pc:sldMk cId="3363245920" sldId="2134804903"/>
        </pc:sldMkLst>
      </pc:sldChg>
    </pc:docChg>
  </pc:docChgLst>
  <pc:docChgLst>
    <pc:chgData name="Saranya Sriram" userId="31246c95-b325-49bd-b9d7-da3f09848d21" providerId="ADAL" clId="{5DDCA327-2AB4-41CA-B3D1-EE665BFFC69C}"/>
    <pc:docChg chg="undo custSel addSld delSld modSld sldOrd modSection">
      <pc:chgData name="Saranya Sriram" userId="31246c95-b325-49bd-b9d7-da3f09848d21" providerId="ADAL" clId="{5DDCA327-2AB4-41CA-B3D1-EE665BFFC69C}" dt="2022-10-28T04:29:27.493" v="160" actId="47"/>
      <pc:docMkLst>
        <pc:docMk/>
      </pc:docMkLst>
      <pc:sldChg chg="addSp delSp modSp del mod">
        <pc:chgData name="Saranya Sriram" userId="31246c95-b325-49bd-b9d7-da3f09848d21" providerId="ADAL" clId="{5DDCA327-2AB4-41CA-B3D1-EE665BFFC69C}" dt="2022-10-20T16:32:05.073" v="156" actId="47"/>
        <pc:sldMkLst>
          <pc:docMk/>
          <pc:sldMk cId="3854447715" sldId="257"/>
        </pc:sldMkLst>
        <pc:spChg chg="mod">
          <ac:chgData name="Saranya Sriram" userId="31246c95-b325-49bd-b9d7-da3f09848d21" providerId="ADAL" clId="{5DDCA327-2AB4-41CA-B3D1-EE665BFFC69C}" dt="2022-10-20T15:40:52.053" v="51" actId="6549"/>
          <ac:spMkLst>
            <pc:docMk/>
            <pc:sldMk cId="3854447715" sldId="257"/>
            <ac:spMk id="4" creationId="{1D646387-4D11-4A07-AE7D-75C38FCAE33F}"/>
          </ac:spMkLst>
        </pc:spChg>
        <pc:spChg chg="add del">
          <ac:chgData name="Saranya Sriram" userId="31246c95-b325-49bd-b9d7-da3f09848d21" providerId="ADAL" clId="{5DDCA327-2AB4-41CA-B3D1-EE665BFFC69C}" dt="2022-10-20T16:31:35.991" v="150" actId="22"/>
          <ac:spMkLst>
            <pc:docMk/>
            <pc:sldMk cId="3854447715" sldId="257"/>
            <ac:spMk id="5" creationId="{E7059883-E488-02BF-6B0A-A7AA694D3EB8}"/>
          </ac:spMkLst>
        </pc:spChg>
        <pc:spChg chg="del">
          <ac:chgData name="Saranya Sriram" userId="31246c95-b325-49bd-b9d7-da3f09848d21" providerId="ADAL" clId="{5DDCA327-2AB4-41CA-B3D1-EE665BFFC69C}" dt="2022-10-20T15:40:28.635" v="48" actId="478"/>
          <ac:spMkLst>
            <pc:docMk/>
            <pc:sldMk cId="3854447715" sldId="257"/>
            <ac:spMk id="7" creationId="{6881F07D-971D-494E-9BD7-4F0F619BBC47}"/>
          </ac:spMkLst>
        </pc:spChg>
        <pc:spChg chg="mod">
          <ac:chgData name="Saranya Sriram" userId="31246c95-b325-49bd-b9d7-da3f09848d21" providerId="ADAL" clId="{5DDCA327-2AB4-41CA-B3D1-EE665BFFC69C}" dt="2022-10-19T10:29:48.675" v="44" actId="20577"/>
          <ac:spMkLst>
            <pc:docMk/>
            <pc:sldMk cId="3854447715" sldId="257"/>
            <ac:spMk id="9" creationId="{C24E5013-8F15-4062-93AF-41127B14B78F}"/>
          </ac:spMkLst>
        </pc:spChg>
      </pc:sldChg>
      <pc:sldChg chg="del">
        <pc:chgData name="Saranya Sriram" userId="31246c95-b325-49bd-b9d7-da3f09848d21" providerId="ADAL" clId="{5DDCA327-2AB4-41CA-B3D1-EE665BFFC69C}" dt="2022-10-20T10:16:20.962" v="45" actId="47"/>
        <pc:sldMkLst>
          <pc:docMk/>
          <pc:sldMk cId="4076938399" sldId="266"/>
        </pc:sldMkLst>
      </pc:sldChg>
      <pc:sldChg chg="modSp mod">
        <pc:chgData name="Saranya Sriram" userId="31246c95-b325-49bd-b9d7-da3f09848d21" providerId="ADAL" clId="{5DDCA327-2AB4-41CA-B3D1-EE665BFFC69C}" dt="2022-10-19T10:15:55.663" v="12" actId="20577"/>
        <pc:sldMkLst>
          <pc:docMk/>
          <pc:sldMk cId="3639179457" sldId="279"/>
        </pc:sldMkLst>
        <pc:spChg chg="mod">
          <ac:chgData name="Saranya Sriram" userId="31246c95-b325-49bd-b9d7-da3f09848d21" providerId="ADAL" clId="{5DDCA327-2AB4-41CA-B3D1-EE665BFFC69C}" dt="2022-10-19T10:15:55.663" v="12" actId="20577"/>
          <ac:spMkLst>
            <pc:docMk/>
            <pc:sldMk cId="3639179457" sldId="279"/>
            <ac:spMk id="3" creationId="{5C46EF29-3C58-455A-AFC6-FD152090BD59}"/>
          </ac:spMkLst>
        </pc:spChg>
      </pc:sldChg>
      <pc:sldChg chg="del">
        <pc:chgData name="Saranya Sriram" userId="31246c95-b325-49bd-b9d7-da3f09848d21" providerId="ADAL" clId="{5DDCA327-2AB4-41CA-B3D1-EE665BFFC69C}" dt="2022-10-20T10:16:22.804" v="46" actId="47"/>
        <pc:sldMkLst>
          <pc:docMk/>
          <pc:sldMk cId="1493913159" sldId="284"/>
        </pc:sldMkLst>
      </pc:sldChg>
      <pc:sldChg chg="del">
        <pc:chgData name="Saranya Sriram" userId="31246c95-b325-49bd-b9d7-da3f09848d21" providerId="ADAL" clId="{5DDCA327-2AB4-41CA-B3D1-EE665BFFC69C}" dt="2022-10-20T16:21:22.879" v="114" actId="2696"/>
        <pc:sldMkLst>
          <pc:docMk/>
          <pc:sldMk cId="1096441933" sldId="646"/>
        </pc:sldMkLst>
      </pc:sldChg>
      <pc:sldChg chg="modSp add mod">
        <pc:chgData name="Saranya Sriram" userId="31246c95-b325-49bd-b9d7-da3f09848d21" providerId="ADAL" clId="{5DDCA327-2AB4-41CA-B3D1-EE665BFFC69C}" dt="2022-10-20T16:28:09.320" v="146" actId="1076"/>
        <pc:sldMkLst>
          <pc:docMk/>
          <pc:sldMk cId="3122882299" sldId="646"/>
        </pc:sldMkLst>
        <pc:spChg chg="mod">
          <ac:chgData name="Saranya Sriram" userId="31246c95-b325-49bd-b9d7-da3f09848d21" providerId="ADAL" clId="{5DDCA327-2AB4-41CA-B3D1-EE665BFFC69C}" dt="2022-10-20T16:28:09.320" v="146" actId="1076"/>
          <ac:spMkLst>
            <pc:docMk/>
            <pc:sldMk cId="3122882299" sldId="646"/>
            <ac:spMk id="2" creationId="{5790BA85-60A7-4ACB-8E24-017A01B180C8}"/>
          </ac:spMkLst>
        </pc:spChg>
        <pc:spChg chg="mod">
          <ac:chgData name="Saranya Sriram" userId="31246c95-b325-49bd-b9d7-da3f09848d21" providerId="ADAL" clId="{5DDCA327-2AB4-41CA-B3D1-EE665BFFC69C}" dt="2022-10-20T16:28:06.301" v="145" actId="1076"/>
          <ac:spMkLst>
            <pc:docMk/>
            <pc:sldMk cId="3122882299" sldId="646"/>
            <ac:spMk id="5" creationId="{00000000-0000-0000-0000-000000000000}"/>
          </ac:spMkLst>
        </pc:spChg>
        <pc:spChg chg="mod">
          <ac:chgData name="Saranya Sriram" userId="31246c95-b325-49bd-b9d7-da3f09848d21" providerId="ADAL" clId="{5DDCA327-2AB4-41CA-B3D1-EE665BFFC69C}" dt="2022-10-20T16:28:04.436" v="144" actId="20577"/>
          <ac:spMkLst>
            <pc:docMk/>
            <pc:sldMk cId="3122882299" sldId="646"/>
            <ac:spMk id="12" creationId="{00000000-0000-0000-0000-000000000000}"/>
          </ac:spMkLst>
        </pc:spChg>
      </pc:sldChg>
      <pc:sldChg chg="ord">
        <pc:chgData name="Saranya Sriram" userId="31246c95-b325-49bd-b9d7-da3f09848d21" providerId="ADAL" clId="{5DDCA327-2AB4-41CA-B3D1-EE665BFFC69C}" dt="2022-10-20T16:12:13.249" v="99"/>
        <pc:sldMkLst>
          <pc:docMk/>
          <pc:sldMk cId="3614954226" sldId="658"/>
        </pc:sldMkLst>
      </pc:sldChg>
      <pc:sldChg chg="ord">
        <pc:chgData name="Saranya Sriram" userId="31246c95-b325-49bd-b9d7-da3f09848d21" providerId="ADAL" clId="{5DDCA327-2AB4-41CA-B3D1-EE665BFFC69C}" dt="2022-10-20T16:12:54.067" v="101"/>
        <pc:sldMkLst>
          <pc:docMk/>
          <pc:sldMk cId="2257879741" sldId="671"/>
        </pc:sldMkLst>
      </pc:sldChg>
      <pc:sldChg chg="del">
        <pc:chgData name="Saranya Sriram" userId="31246c95-b325-49bd-b9d7-da3f09848d21" providerId="ADAL" clId="{5DDCA327-2AB4-41CA-B3D1-EE665BFFC69C}" dt="2022-10-28T04:29:07.549" v="159" actId="47"/>
        <pc:sldMkLst>
          <pc:docMk/>
          <pc:sldMk cId="603918319" sldId="676"/>
        </pc:sldMkLst>
      </pc:sldChg>
      <pc:sldChg chg="modSp mod">
        <pc:chgData name="Saranya Sriram" userId="31246c95-b325-49bd-b9d7-da3f09848d21" providerId="ADAL" clId="{5DDCA327-2AB4-41CA-B3D1-EE665BFFC69C}" dt="2022-10-20T16:19:38.600" v="113" actId="6549"/>
        <pc:sldMkLst>
          <pc:docMk/>
          <pc:sldMk cId="3368091708" sldId="678"/>
        </pc:sldMkLst>
        <pc:spChg chg="mod">
          <ac:chgData name="Saranya Sriram" userId="31246c95-b325-49bd-b9d7-da3f09848d21" providerId="ADAL" clId="{5DDCA327-2AB4-41CA-B3D1-EE665BFFC69C}" dt="2022-10-20T16:19:38.600" v="113" actId="6549"/>
          <ac:spMkLst>
            <pc:docMk/>
            <pc:sldMk cId="3368091708" sldId="678"/>
            <ac:spMk id="3" creationId="{8FEAD060-57E3-4EF6-97FA-E03B85B4C0AE}"/>
          </ac:spMkLst>
        </pc:spChg>
      </pc:sldChg>
      <pc:sldChg chg="modSp mod">
        <pc:chgData name="Saranya Sriram" userId="31246c95-b325-49bd-b9d7-da3f09848d21" providerId="ADAL" clId="{5DDCA327-2AB4-41CA-B3D1-EE665BFFC69C}" dt="2022-10-20T16:15:24.198" v="112" actId="1076"/>
        <pc:sldMkLst>
          <pc:docMk/>
          <pc:sldMk cId="2167446969" sldId="681"/>
        </pc:sldMkLst>
        <pc:picChg chg="mod">
          <ac:chgData name="Saranya Sriram" userId="31246c95-b325-49bd-b9d7-da3f09848d21" providerId="ADAL" clId="{5DDCA327-2AB4-41CA-B3D1-EE665BFFC69C}" dt="2022-10-20T16:15:24.198" v="112" actId="1076"/>
          <ac:picMkLst>
            <pc:docMk/>
            <pc:sldMk cId="2167446969" sldId="681"/>
            <ac:picMk id="6" creationId="{6BCDA4C1-B3C0-457F-B599-47D5C12FD370}"/>
          </ac:picMkLst>
        </pc:picChg>
      </pc:sldChg>
      <pc:sldChg chg="modSp mod">
        <pc:chgData name="Saranya Sriram" userId="31246c95-b325-49bd-b9d7-da3f09848d21" providerId="ADAL" clId="{5DDCA327-2AB4-41CA-B3D1-EE665BFFC69C}" dt="2022-10-20T16:11:40.421" v="97" actId="20577"/>
        <pc:sldMkLst>
          <pc:docMk/>
          <pc:sldMk cId="1420711863" sldId="685"/>
        </pc:sldMkLst>
        <pc:spChg chg="mod">
          <ac:chgData name="Saranya Sriram" userId="31246c95-b325-49bd-b9d7-da3f09848d21" providerId="ADAL" clId="{5DDCA327-2AB4-41CA-B3D1-EE665BFFC69C}" dt="2022-10-20T16:11:40.421" v="97" actId="20577"/>
          <ac:spMkLst>
            <pc:docMk/>
            <pc:sldMk cId="1420711863" sldId="685"/>
            <ac:spMk id="3" creationId="{00000000-0000-0000-0000-000000000000}"/>
          </ac:spMkLst>
        </pc:spChg>
      </pc:sldChg>
      <pc:sldChg chg="del">
        <pc:chgData name="Saranya Sriram" userId="31246c95-b325-49bd-b9d7-da3f09848d21" providerId="ADAL" clId="{5DDCA327-2AB4-41CA-B3D1-EE665BFFC69C}" dt="2022-10-20T16:30:28.447" v="148" actId="47"/>
        <pc:sldMkLst>
          <pc:docMk/>
          <pc:sldMk cId="1441770186" sldId="1796"/>
        </pc:sldMkLst>
      </pc:sldChg>
      <pc:sldChg chg="add del">
        <pc:chgData name="Saranya Sriram" userId="31246c95-b325-49bd-b9d7-da3f09848d21" providerId="ADAL" clId="{5DDCA327-2AB4-41CA-B3D1-EE665BFFC69C}" dt="2022-10-20T15:42:56.308" v="62"/>
        <pc:sldMkLst>
          <pc:docMk/>
          <pc:sldMk cId="2957099409" sldId="10586"/>
        </pc:sldMkLst>
      </pc:sldChg>
      <pc:sldChg chg="add">
        <pc:chgData name="Saranya Sriram" userId="31246c95-b325-49bd-b9d7-da3f09848d21" providerId="ADAL" clId="{5DDCA327-2AB4-41CA-B3D1-EE665BFFC69C}" dt="2022-10-20T16:31:45.369" v="151"/>
        <pc:sldMkLst>
          <pc:docMk/>
          <pc:sldMk cId="1265037104" sldId="2076136272"/>
        </pc:sldMkLst>
      </pc:sldChg>
      <pc:sldChg chg="add">
        <pc:chgData name="Saranya Sriram" userId="31246c95-b325-49bd-b9d7-da3f09848d21" providerId="ADAL" clId="{5DDCA327-2AB4-41CA-B3D1-EE665BFFC69C}" dt="2022-10-20T16:31:45.369" v="151"/>
        <pc:sldMkLst>
          <pc:docMk/>
          <pc:sldMk cId="817327830" sldId="2076136293"/>
        </pc:sldMkLst>
      </pc:sldChg>
      <pc:sldChg chg="modSp add mod">
        <pc:chgData name="Saranya Sriram" userId="31246c95-b325-49bd-b9d7-da3f09848d21" providerId="ADAL" clId="{5DDCA327-2AB4-41CA-B3D1-EE665BFFC69C}" dt="2022-10-20T16:32:01.536" v="155" actId="6549"/>
        <pc:sldMkLst>
          <pc:docMk/>
          <pc:sldMk cId="2654086310" sldId="2076136294"/>
        </pc:sldMkLst>
        <pc:spChg chg="mod">
          <ac:chgData name="Saranya Sriram" userId="31246c95-b325-49bd-b9d7-da3f09848d21" providerId="ADAL" clId="{5DDCA327-2AB4-41CA-B3D1-EE665BFFC69C}" dt="2022-10-20T16:32:01.536" v="155" actId="6549"/>
          <ac:spMkLst>
            <pc:docMk/>
            <pc:sldMk cId="2654086310" sldId="2076136294"/>
            <ac:spMk id="3" creationId="{73B4996F-7B3F-4E14-8BE3-61404D24858C}"/>
          </ac:spMkLst>
        </pc:spChg>
      </pc:sldChg>
      <pc:sldChg chg="add">
        <pc:chgData name="Saranya Sriram" userId="31246c95-b325-49bd-b9d7-da3f09848d21" providerId="ADAL" clId="{5DDCA327-2AB4-41CA-B3D1-EE665BFFC69C}" dt="2022-10-20T16:32:30.057" v="157"/>
        <pc:sldMkLst>
          <pc:docMk/>
          <pc:sldMk cId="2791352240" sldId="2076136299"/>
        </pc:sldMkLst>
      </pc:sldChg>
      <pc:sldChg chg="add">
        <pc:chgData name="Saranya Sriram" userId="31246c95-b325-49bd-b9d7-da3f09848d21" providerId="ADAL" clId="{5DDCA327-2AB4-41CA-B3D1-EE665BFFC69C}" dt="2022-10-20T16:32:30.057" v="157"/>
        <pc:sldMkLst>
          <pc:docMk/>
          <pc:sldMk cId="3584195944" sldId="2076136302"/>
        </pc:sldMkLst>
      </pc:sldChg>
      <pc:sldChg chg="del">
        <pc:chgData name="Saranya Sriram" userId="31246c95-b325-49bd-b9d7-da3f09848d21" providerId="ADAL" clId="{5DDCA327-2AB4-41CA-B3D1-EE665BFFC69C}" dt="2022-10-20T15:41:12.369" v="53" actId="47"/>
        <pc:sldMkLst>
          <pc:docMk/>
          <pc:sldMk cId="3064312200" sldId="2076137265"/>
        </pc:sldMkLst>
      </pc:sldChg>
      <pc:sldChg chg="del">
        <pc:chgData name="Saranya Sriram" userId="31246c95-b325-49bd-b9d7-da3f09848d21" providerId="ADAL" clId="{5DDCA327-2AB4-41CA-B3D1-EE665BFFC69C}" dt="2022-10-20T15:41:15.170" v="56" actId="47"/>
        <pc:sldMkLst>
          <pc:docMk/>
          <pc:sldMk cId="3505181742" sldId="2076137598"/>
        </pc:sldMkLst>
      </pc:sldChg>
      <pc:sldChg chg="del">
        <pc:chgData name="Saranya Sriram" userId="31246c95-b325-49bd-b9d7-da3f09848d21" providerId="ADAL" clId="{5DDCA327-2AB4-41CA-B3D1-EE665BFFC69C}" dt="2022-10-20T15:41:15.913" v="57" actId="47"/>
        <pc:sldMkLst>
          <pc:docMk/>
          <pc:sldMk cId="104491706" sldId="2076137599"/>
        </pc:sldMkLst>
      </pc:sldChg>
      <pc:sldChg chg="del">
        <pc:chgData name="Saranya Sriram" userId="31246c95-b325-49bd-b9d7-da3f09848d21" providerId="ADAL" clId="{5DDCA327-2AB4-41CA-B3D1-EE665BFFC69C}" dt="2022-10-20T15:41:17.510" v="58" actId="47"/>
        <pc:sldMkLst>
          <pc:docMk/>
          <pc:sldMk cId="52749444" sldId="2076137600"/>
        </pc:sldMkLst>
      </pc:sldChg>
      <pc:sldChg chg="del">
        <pc:chgData name="Saranya Sriram" userId="31246c95-b325-49bd-b9d7-da3f09848d21" providerId="ADAL" clId="{5DDCA327-2AB4-41CA-B3D1-EE665BFFC69C}" dt="2022-10-20T15:41:18.313" v="59" actId="47"/>
        <pc:sldMkLst>
          <pc:docMk/>
          <pc:sldMk cId="1695546684" sldId="2076137601"/>
        </pc:sldMkLst>
      </pc:sldChg>
      <pc:sldChg chg="del">
        <pc:chgData name="Saranya Sriram" userId="31246c95-b325-49bd-b9d7-da3f09848d21" providerId="ADAL" clId="{5DDCA327-2AB4-41CA-B3D1-EE665BFFC69C}" dt="2022-10-20T15:41:14.269" v="55" actId="47"/>
        <pc:sldMkLst>
          <pc:docMk/>
          <pc:sldMk cId="3533915026" sldId="2076137690"/>
        </pc:sldMkLst>
      </pc:sldChg>
      <pc:sldChg chg="del">
        <pc:chgData name="Saranya Sriram" userId="31246c95-b325-49bd-b9d7-da3f09848d21" providerId="ADAL" clId="{5DDCA327-2AB4-41CA-B3D1-EE665BFFC69C}" dt="2022-10-20T15:41:13.476" v="54" actId="47"/>
        <pc:sldMkLst>
          <pc:docMk/>
          <pc:sldMk cId="1687055591" sldId="2076137765"/>
        </pc:sldMkLst>
      </pc:sldChg>
      <pc:sldChg chg="del">
        <pc:chgData name="Saranya Sriram" userId="31246c95-b325-49bd-b9d7-da3f09848d21" providerId="ADAL" clId="{5DDCA327-2AB4-41CA-B3D1-EE665BFFC69C}" dt="2022-10-28T04:29:27.493" v="160" actId="47"/>
        <pc:sldMkLst>
          <pc:docMk/>
          <pc:sldMk cId="279288700" sldId="2134804850"/>
        </pc:sldMkLst>
      </pc:sldChg>
      <pc:sldChg chg="del">
        <pc:chgData name="Saranya Sriram" userId="31246c95-b325-49bd-b9d7-da3f09848d21" providerId="ADAL" clId="{5DDCA327-2AB4-41CA-B3D1-EE665BFFC69C}" dt="2022-10-28T04:29:27.493" v="160" actId="47"/>
        <pc:sldMkLst>
          <pc:docMk/>
          <pc:sldMk cId="738090357" sldId="2134804865"/>
        </pc:sldMkLst>
      </pc:sldChg>
      <pc:sldChg chg="del">
        <pc:chgData name="Saranya Sriram" userId="31246c95-b325-49bd-b9d7-da3f09848d21" providerId="ADAL" clId="{5DDCA327-2AB4-41CA-B3D1-EE665BFFC69C}" dt="2022-10-28T04:29:27.493" v="160" actId="47"/>
        <pc:sldMkLst>
          <pc:docMk/>
          <pc:sldMk cId="4217801541" sldId="2134804878"/>
        </pc:sldMkLst>
      </pc:sldChg>
      <pc:sldChg chg="del">
        <pc:chgData name="Saranya Sriram" userId="31246c95-b325-49bd-b9d7-da3f09848d21" providerId="ADAL" clId="{5DDCA327-2AB4-41CA-B3D1-EE665BFFC69C}" dt="2022-10-28T04:29:27.493" v="160" actId="47"/>
        <pc:sldMkLst>
          <pc:docMk/>
          <pc:sldMk cId="3839566656" sldId="2134804879"/>
        </pc:sldMkLst>
      </pc:sldChg>
      <pc:sldChg chg="del">
        <pc:chgData name="Saranya Sriram" userId="31246c95-b325-49bd-b9d7-da3f09848d21" providerId="ADAL" clId="{5DDCA327-2AB4-41CA-B3D1-EE665BFFC69C}" dt="2022-10-28T04:29:27.493" v="160" actId="47"/>
        <pc:sldMkLst>
          <pc:docMk/>
          <pc:sldMk cId="330262182" sldId="2134804890"/>
        </pc:sldMkLst>
      </pc:sldChg>
      <pc:sldChg chg="del">
        <pc:chgData name="Saranya Sriram" userId="31246c95-b325-49bd-b9d7-da3f09848d21" providerId="ADAL" clId="{5DDCA327-2AB4-41CA-B3D1-EE665BFFC69C}" dt="2022-10-28T04:29:27.493" v="160" actId="47"/>
        <pc:sldMkLst>
          <pc:docMk/>
          <pc:sldMk cId="1823925467" sldId="2134804893"/>
        </pc:sldMkLst>
      </pc:sldChg>
      <pc:sldChg chg="del">
        <pc:chgData name="Saranya Sriram" userId="31246c95-b325-49bd-b9d7-da3f09848d21" providerId="ADAL" clId="{5DDCA327-2AB4-41CA-B3D1-EE665BFFC69C}" dt="2022-10-28T04:29:27.493" v="160" actId="47"/>
        <pc:sldMkLst>
          <pc:docMk/>
          <pc:sldMk cId="2030430440" sldId="2134804897"/>
        </pc:sldMkLst>
      </pc:sldChg>
      <pc:sldChg chg="delSp modSp mod">
        <pc:chgData name="Saranya Sriram" userId="31246c95-b325-49bd-b9d7-da3f09848d21" providerId="ADAL" clId="{5DDCA327-2AB4-41CA-B3D1-EE665BFFC69C}" dt="2022-10-20T16:09:29.657" v="76" actId="14100"/>
        <pc:sldMkLst>
          <pc:docMk/>
          <pc:sldMk cId="2181310569" sldId="2134804900"/>
        </pc:sldMkLst>
        <pc:spChg chg="del">
          <ac:chgData name="Saranya Sriram" userId="31246c95-b325-49bd-b9d7-da3f09848d21" providerId="ADAL" clId="{5DDCA327-2AB4-41CA-B3D1-EE665BFFC69C}" dt="2022-10-20T15:43:30.395" v="64" actId="478"/>
          <ac:spMkLst>
            <pc:docMk/>
            <pc:sldMk cId="2181310569" sldId="2134804900"/>
            <ac:spMk id="8" creationId="{695A9BC2-703B-45D8-A969-07DD344BC6D9}"/>
          </ac:spMkLst>
        </pc:spChg>
        <pc:spChg chg="del">
          <ac:chgData name="Saranya Sriram" userId="31246c95-b325-49bd-b9d7-da3f09848d21" providerId="ADAL" clId="{5DDCA327-2AB4-41CA-B3D1-EE665BFFC69C}" dt="2022-10-20T15:43:33.886" v="65" actId="478"/>
          <ac:spMkLst>
            <pc:docMk/>
            <pc:sldMk cId="2181310569" sldId="2134804900"/>
            <ac:spMk id="10" creationId="{0A6CDB6C-1CF5-4AC4-87D3-17C601EB19C9}"/>
          </ac:spMkLst>
        </pc:spChg>
        <pc:spChg chg="mod">
          <ac:chgData name="Saranya Sriram" userId="31246c95-b325-49bd-b9d7-da3f09848d21" providerId="ADAL" clId="{5DDCA327-2AB4-41CA-B3D1-EE665BFFC69C}" dt="2022-10-20T16:08:48.339" v="69" actId="1076"/>
          <ac:spMkLst>
            <pc:docMk/>
            <pc:sldMk cId="2181310569" sldId="2134804900"/>
            <ac:spMk id="14" creationId="{9F78472E-FDFF-49B4-8925-26588A7DA86F}"/>
          </ac:spMkLst>
        </pc:spChg>
        <pc:spChg chg="mod">
          <ac:chgData name="Saranya Sriram" userId="31246c95-b325-49bd-b9d7-da3f09848d21" providerId="ADAL" clId="{5DDCA327-2AB4-41CA-B3D1-EE665BFFC69C}" dt="2022-10-20T16:08:58.279" v="72" actId="1076"/>
          <ac:spMkLst>
            <pc:docMk/>
            <pc:sldMk cId="2181310569" sldId="2134804900"/>
            <ac:spMk id="16" creationId="{D8D7A6FA-221F-4C65-AFDE-596DF28C26F1}"/>
          </ac:spMkLst>
        </pc:spChg>
        <pc:spChg chg="mod">
          <ac:chgData name="Saranya Sriram" userId="31246c95-b325-49bd-b9d7-da3f09848d21" providerId="ADAL" clId="{5DDCA327-2AB4-41CA-B3D1-EE665BFFC69C}" dt="2022-10-20T16:08:52.153" v="70" actId="1076"/>
          <ac:spMkLst>
            <pc:docMk/>
            <pc:sldMk cId="2181310569" sldId="2134804900"/>
            <ac:spMk id="20" creationId="{B7EF1D2B-99A3-43AD-BEC4-42F9EEFE4BAD}"/>
          </ac:spMkLst>
        </pc:spChg>
        <pc:spChg chg="mod">
          <ac:chgData name="Saranya Sriram" userId="31246c95-b325-49bd-b9d7-da3f09848d21" providerId="ADAL" clId="{5DDCA327-2AB4-41CA-B3D1-EE665BFFC69C}" dt="2022-10-20T16:09:01.858" v="73" actId="1076"/>
          <ac:spMkLst>
            <pc:docMk/>
            <pc:sldMk cId="2181310569" sldId="2134804900"/>
            <ac:spMk id="22" creationId="{4A537A12-F3AA-4466-92E5-7FA5AAC1C36E}"/>
          </ac:spMkLst>
        </pc:spChg>
        <pc:cxnChg chg="mod">
          <ac:chgData name="Saranya Sriram" userId="31246c95-b325-49bd-b9d7-da3f09848d21" providerId="ADAL" clId="{5DDCA327-2AB4-41CA-B3D1-EE665BFFC69C}" dt="2022-10-20T16:09:29.657" v="76" actId="14100"/>
          <ac:cxnSpMkLst>
            <pc:docMk/>
            <pc:sldMk cId="2181310569" sldId="2134804900"/>
            <ac:cxnSpMk id="4" creationId="{5D9B25BF-D352-4F3C-B219-D07CAAAE7DE8}"/>
          </ac:cxnSpMkLst>
        </pc:cxnChg>
        <pc:cxnChg chg="del">
          <ac:chgData name="Saranya Sriram" userId="31246c95-b325-49bd-b9d7-da3f09848d21" providerId="ADAL" clId="{5DDCA327-2AB4-41CA-B3D1-EE665BFFC69C}" dt="2022-10-20T15:43:42.489" v="67" actId="478"/>
          <ac:cxnSpMkLst>
            <pc:docMk/>
            <pc:sldMk cId="2181310569" sldId="2134804900"/>
            <ac:cxnSpMk id="6" creationId="{AC8F778A-BA61-47B7-841D-319F932A6945}"/>
          </ac:cxnSpMkLst>
        </pc:cxnChg>
        <pc:cxnChg chg="mod">
          <ac:chgData name="Saranya Sriram" userId="31246c95-b325-49bd-b9d7-da3f09848d21" providerId="ADAL" clId="{5DDCA327-2AB4-41CA-B3D1-EE665BFFC69C}" dt="2022-10-20T16:08:54.878" v="71" actId="1076"/>
          <ac:cxnSpMkLst>
            <pc:docMk/>
            <pc:sldMk cId="2181310569" sldId="2134804900"/>
            <ac:cxnSpMk id="18" creationId="{11B7F5C7-5DA0-4C8A-9D4D-392C396A2D0B}"/>
          </ac:cxnSpMkLst>
        </pc:cxnChg>
      </pc:sldChg>
      <pc:sldChg chg="del">
        <pc:chgData name="Saranya Sriram" userId="31246c95-b325-49bd-b9d7-da3f09848d21" providerId="ADAL" clId="{5DDCA327-2AB4-41CA-B3D1-EE665BFFC69C}" dt="2022-10-20T15:40:57.421" v="52" actId="47"/>
        <pc:sldMkLst>
          <pc:docMk/>
          <pc:sldMk cId="3056045645" sldId="2134804901"/>
        </pc:sldMkLst>
      </pc:sldChg>
      <pc:sldChg chg="del">
        <pc:chgData name="Saranya Sriram" userId="31246c95-b325-49bd-b9d7-da3f09848d21" providerId="ADAL" clId="{5DDCA327-2AB4-41CA-B3D1-EE665BFFC69C}" dt="2022-10-20T15:42:58.201" v="63" actId="47"/>
        <pc:sldMkLst>
          <pc:docMk/>
          <pc:sldMk cId="2221710060" sldId="2134804902"/>
        </pc:sldMkLst>
      </pc:sldChg>
      <pc:sldChg chg="del">
        <pc:chgData name="Saranya Sriram" userId="31246c95-b325-49bd-b9d7-da3f09848d21" providerId="ADAL" clId="{5DDCA327-2AB4-41CA-B3D1-EE665BFFC69C}" dt="2022-10-20T10:16:23.941" v="47" actId="47"/>
        <pc:sldMkLst>
          <pc:docMk/>
          <pc:sldMk cId="3363245920" sldId="2134804903"/>
        </pc:sldMkLst>
      </pc:sldChg>
      <pc:sldChg chg="del">
        <pc:chgData name="Saranya Sriram" userId="31246c95-b325-49bd-b9d7-da3f09848d21" providerId="ADAL" clId="{5DDCA327-2AB4-41CA-B3D1-EE665BFFC69C}" dt="2022-10-20T16:30:17.783" v="147" actId="47"/>
        <pc:sldMkLst>
          <pc:docMk/>
          <pc:sldMk cId="1722452994" sldId="2134804907"/>
        </pc:sldMkLst>
      </pc:sldChg>
      <pc:sldChg chg="del">
        <pc:chgData name="Saranya Sriram" userId="31246c95-b325-49bd-b9d7-da3f09848d21" providerId="ADAL" clId="{5DDCA327-2AB4-41CA-B3D1-EE665BFFC69C}" dt="2022-10-20T16:32:32.208" v="158" actId="47"/>
        <pc:sldMkLst>
          <pc:docMk/>
          <pc:sldMk cId="2612623634" sldId="2134804908"/>
        </pc:sldMkLst>
      </pc:sldChg>
      <pc:sldChg chg="modSp add mod">
        <pc:chgData name="Saranya Sriram" userId="31246c95-b325-49bd-b9d7-da3f09848d21" providerId="ADAL" clId="{5DDCA327-2AB4-41CA-B3D1-EE665BFFC69C}" dt="2022-10-20T16:13:35.289" v="111" actId="20577"/>
        <pc:sldMkLst>
          <pc:docMk/>
          <pc:sldMk cId="209751565" sldId="2134804910"/>
        </pc:sldMkLst>
        <pc:spChg chg="mod">
          <ac:chgData name="Saranya Sriram" userId="31246c95-b325-49bd-b9d7-da3f09848d21" providerId="ADAL" clId="{5DDCA327-2AB4-41CA-B3D1-EE665BFFC69C}" dt="2022-10-20T16:13:35.289" v="111" actId="20577"/>
          <ac:spMkLst>
            <pc:docMk/>
            <pc:sldMk cId="209751565" sldId="2134804910"/>
            <ac:spMk id="10" creationId="{46338273-659B-4BE6-8CB2-D880A35AB60D}"/>
          </ac:spMkLst>
        </pc:spChg>
      </pc:sldChg>
      <pc:sldChg chg="add del setBg">
        <pc:chgData name="Saranya Sriram" userId="31246c95-b325-49bd-b9d7-da3f09848d21" providerId="ADAL" clId="{5DDCA327-2AB4-41CA-B3D1-EE665BFFC69C}" dt="2022-10-20T16:13:25.802" v="103"/>
        <pc:sldMkLst>
          <pc:docMk/>
          <pc:sldMk cId="2314477870" sldId="2134804910"/>
        </pc:sldMkLst>
      </pc:sldChg>
      <pc:sldMasterChg chg="delSldLayout">
        <pc:chgData name="Saranya Sriram" userId="31246c95-b325-49bd-b9d7-da3f09848d21" providerId="ADAL" clId="{5DDCA327-2AB4-41CA-B3D1-EE665BFFC69C}" dt="2022-10-20T16:30:28.447" v="148" actId="47"/>
        <pc:sldMasterMkLst>
          <pc:docMk/>
          <pc:sldMasterMk cId="2545682526" sldId="2147483714"/>
        </pc:sldMasterMkLst>
        <pc:sldLayoutChg chg="del">
          <pc:chgData name="Saranya Sriram" userId="31246c95-b325-49bd-b9d7-da3f09848d21" providerId="ADAL" clId="{5DDCA327-2AB4-41CA-B3D1-EE665BFFC69C}" dt="2022-10-20T16:30:28.447" v="148" actId="47"/>
          <pc:sldLayoutMkLst>
            <pc:docMk/>
            <pc:sldMasterMk cId="2545682526" sldId="2147483714"/>
            <pc:sldLayoutMk cId="2526077752" sldId="2147483728"/>
          </pc:sldLayoutMkLst>
        </pc:sldLayoutChg>
        <pc:sldLayoutChg chg="del">
          <pc:chgData name="Saranya Sriram" userId="31246c95-b325-49bd-b9d7-da3f09848d21" providerId="ADAL" clId="{5DDCA327-2AB4-41CA-B3D1-EE665BFFC69C}" dt="2022-10-20T10:16:20.962" v="45" actId="47"/>
          <pc:sldLayoutMkLst>
            <pc:docMk/>
            <pc:sldMasterMk cId="2545682526" sldId="2147483714"/>
            <pc:sldLayoutMk cId="692840185" sldId="2147484266"/>
          </pc:sldLayoutMkLst>
        </pc:sldLayoutChg>
      </pc:sldMasterChg>
    </pc:docChg>
  </pc:docChgLst>
  <pc:docChgLst>
    <pc:chgData name="Saranya Sriram" userId="31246c95-b325-49bd-b9d7-da3f09848d21" providerId="ADAL" clId="{1257B7C5-6374-4E27-BB26-3A140873B03A}"/>
    <pc:docChg chg="undo custSel addSld delSld modSld sldOrd modMainMaster modSection">
      <pc:chgData name="Saranya Sriram" userId="31246c95-b325-49bd-b9d7-da3f09848d21" providerId="ADAL" clId="{1257B7C5-6374-4E27-BB26-3A140873B03A}" dt="2021-11-02T16:39:36.919" v="3448" actId="14100"/>
      <pc:docMkLst>
        <pc:docMk/>
      </pc:docMkLst>
      <pc:sldChg chg="addSp delSp modSp mod">
        <pc:chgData name="Saranya Sriram" userId="31246c95-b325-49bd-b9d7-da3f09848d21" providerId="ADAL" clId="{1257B7C5-6374-4E27-BB26-3A140873B03A}" dt="2021-11-02T16:39:36.919" v="3448" actId="14100"/>
        <pc:sldMkLst>
          <pc:docMk/>
          <pc:sldMk cId="3854447715" sldId="257"/>
        </pc:sldMkLst>
        <pc:spChg chg="mod">
          <ac:chgData name="Saranya Sriram" userId="31246c95-b325-49bd-b9d7-da3f09848d21" providerId="ADAL" clId="{1257B7C5-6374-4E27-BB26-3A140873B03A}" dt="2021-11-02T03:06:05.384" v="742" actId="1076"/>
          <ac:spMkLst>
            <pc:docMk/>
            <pc:sldMk cId="3854447715" sldId="257"/>
            <ac:spMk id="4" creationId="{1D646387-4D11-4A07-AE7D-75C38FCAE33F}"/>
          </ac:spMkLst>
        </pc:spChg>
        <pc:spChg chg="del">
          <ac:chgData name="Saranya Sriram" userId="31246c95-b325-49bd-b9d7-da3f09848d21" providerId="ADAL" clId="{1257B7C5-6374-4E27-BB26-3A140873B03A}" dt="2021-11-02T02:11:18.262" v="44" actId="478"/>
          <ac:spMkLst>
            <pc:docMk/>
            <pc:sldMk cId="3854447715" sldId="257"/>
            <ac:spMk id="5" creationId="{E937E2EE-51B3-4DAF-83B8-077390229DD7}"/>
          </ac:spMkLst>
        </pc:spChg>
        <pc:spChg chg="add del mod">
          <ac:chgData name="Saranya Sriram" userId="31246c95-b325-49bd-b9d7-da3f09848d21" providerId="ADAL" clId="{1257B7C5-6374-4E27-BB26-3A140873B03A}" dt="2021-11-02T02:11:45.481" v="47" actId="478"/>
          <ac:spMkLst>
            <pc:docMk/>
            <pc:sldMk cId="3854447715" sldId="257"/>
            <ac:spMk id="6" creationId="{01267C29-5F40-498B-9B2E-3905D0CEF404}"/>
          </ac:spMkLst>
        </pc:spChg>
        <pc:spChg chg="add mod">
          <ac:chgData name="Saranya Sriram" userId="31246c95-b325-49bd-b9d7-da3f09848d21" providerId="ADAL" clId="{1257B7C5-6374-4E27-BB26-3A140873B03A}" dt="2021-11-02T03:05:59.775" v="741" actId="1076"/>
          <ac:spMkLst>
            <pc:docMk/>
            <pc:sldMk cId="3854447715" sldId="257"/>
            <ac:spMk id="7" creationId="{6881F07D-971D-494E-9BD7-4F0F619BBC47}"/>
          </ac:spMkLst>
        </pc:spChg>
        <pc:spChg chg="add mod">
          <ac:chgData name="Saranya Sriram" userId="31246c95-b325-49bd-b9d7-da3f09848d21" providerId="ADAL" clId="{1257B7C5-6374-4E27-BB26-3A140873B03A}" dt="2021-11-02T16:39:36.919" v="3448" actId="14100"/>
          <ac:spMkLst>
            <pc:docMk/>
            <pc:sldMk cId="3854447715" sldId="257"/>
            <ac:spMk id="9" creationId="{C24E5013-8F15-4062-93AF-41127B14B78F}"/>
          </ac:spMkLst>
        </pc:spChg>
        <pc:spChg chg="add del mod">
          <ac:chgData name="Saranya Sriram" userId="31246c95-b325-49bd-b9d7-da3f09848d21" providerId="ADAL" clId="{1257B7C5-6374-4E27-BB26-3A140873B03A}" dt="2021-11-02T03:03:16.411" v="647" actId="478"/>
          <ac:spMkLst>
            <pc:docMk/>
            <pc:sldMk cId="3854447715" sldId="257"/>
            <ac:spMk id="11" creationId="{D3D0B455-7AB7-4667-8BF0-96090A3F89E9}"/>
          </ac:spMkLst>
        </pc:spChg>
        <pc:spChg chg="add mod">
          <ac:chgData name="Saranya Sriram" userId="31246c95-b325-49bd-b9d7-da3f09848d21" providerId="ADAL" clId="{1257B7C5-6374-4E27-BB26-3A140873B03A}" dt="2021-11-02T04:12:15.573" v="2891" actId="1076"/>
          <ac:spMkLst>
            <pc:docMk/>
            <pc:sldMk cId="3854447715" sldId="257"/>
            <ac:spMk id="13" creationId="{26D02FE3-3958-4E1F-9749-97597F35EAE1}"/>
          </ac:spMkLst>
        </pc:spChg>
        <pc:spChg chg="add mod">
          <ac:chgData name="Saranya Sriram" userId="31246c95-b325-49bd-b9d7-da3f09848d21" providerId="ADAL" clId="{1257B7C5-6374-4E27-BB26-3A140873B03A}" dt="2021-11-02T03:05:22.048" v="728" actId="1076"/>
          <ac:spMkLst>
            <pc:docMk/>
            <pc:sldMk cId="3854447715" sldId="257"/>
            <ac:spMk id="15" creationId="{015F3C26-CC2D-4BAE-AC71-517DA6532AA9}"/>
          </ac:spMkLst>
        </pc:spChg>
      </pc:sldChg>
      <pc:sldChg chg="add del">
        <pc:chgData name="Saranya Sriram" userId="31246c95-b325-49bd-b9d7-da3f09848d21" providerId="ADAL" clId="{1257B7C5-6374-4E27-BB26-3A140873B03A}" dt="2021-11-02T04:13:15.061" v="2921" actId="47"/>
        <pc:sldMkLst>
          <pc:docMk/>
          <pc:sldMk cId="2039867333" sldId="262"/>
        </pc:sldMkLst>
      </pc:sldChg>
      <pc:sldChg chg="add setBg">
        <pc:chgData name="Saranya Sriram" userId="31246c95-b325-49bd-b9d7-da3f09848d21" providerId="ADAL" clId="{1257B7C5-6374-4E27-BB26-3A140873B03A}" dt="2021-11-02T03:41:01.034" v="1102"/>
        <pc:sldMkLst>
          <pc:docMk/>
          <pc:sldMk cId="4076938399" sldId="266"/>
        </pc:sldMkLst>
      </pc:sldChg>
      <pc:sldChg chg="modSp add del mod">
        <pc:chgData name="Saranya Sriram" userId="31246c95-b325-49bd-b9d7-da3f09848d21" providerId="ADAL" clId="{1257B7C5-6374-4E27-BB26-3A140873B03A}" dt="2021-11-02T04:13:42.234" v="3005" actId="20577"/>
        <pc:sldMkLst>
          <pc:docMk/>
          <pc:sldMk cId="1211496508" sldId="272"/>
        </pc:sldMkLst>
        <pc:spChg chg="mod">
          <ac:chgData name="Saranya Sriram" userId="31246c95-b325-49bd-b9d7-da3f09848d21" providerId="ADAL" clId="{1257B7C5-6374-4E27-BB26-3A140873B03A}" dt="2021-11-02T04:13:42.234" v="3005" actId="20577"/>
          <ac:spMkLst>
            <pc:docMk/>
            <pc:sldMk cId="1211496508" sldId="272"/>
            <ac:spMk id="3" creationId="{6C0579D5-4F6A-464E-BECB-6A2B641AEEE4}"/>
          </ac:spMkLst>
        </pc:spChg>
      </pc:sldChg>
      <pc:sldChg chg="modSp add del mod">
        <pc:chgData name="Saranya Sriram" userId="31246c95-b325-49bd-b9d7-da3f09848d21" providerId="ADAL" clId="{1257B7C5-6374-4E27-BB26-3A140873B03A}" dt="2021-11-02T02:46:36.655" v="420" actId="20577"/>
        <pc:sldMkLst>
          <pc:docMk/>
          <pc:sldMk cId="3639179457" sldId="279"/>
        </pc:sldMkLst>
        <pc:spChg chg="mod">
          <ac:chgData name="Saranya Sriram" userId="31246c95-b325-49bd-b9d7-da3f09848d21" providerId="ADAL" clId="{1257B7C5-6374-4E27-BB26-3A140873B03A}" dt="2021-11-02T02:37:01.713" v="394" actId="27636"/>
          <ac:spMkLst>
            <pc:docMk/>
            <pc:sldMk cId="3639179457" sldId="279"/>
            <ac:spMk id="2" creationId="{53E0B2B7-9BDD-4484-8BDC-810419F0FE6E}"/>
          </ac:spMkLst>
        </pc:spChg>
        <pc:spChg chg="mod">
          <ac:chgData name="Saranya Sriram" userId="31246c95-b325-49bd-b9d7-da3f09848d21" providerId="ADAL" clId="{1257B7C5-6374-4E27-BB26-3A140873B03A}" dt="2021-11-02T02:46:36.655" v="420" actId="20577"/>
          <ac:spMkLst>
            <pc:docMk/>
            <pc:sldMk cId="3639179457" sldId="279"/>
            <ac:spMk id="3" creationId="{5C46EF29-3C58-455A-AFC6-FD152090BD59}"/>
          </ac:spMkLst>
        </pc:spChg>
      </pc:sldChg>
      <pc:sldChg chg="delSp modSp add del mod">
        <pc:chgData name="Saranya Sriram" userId="31246c95-b325-49bd-b9d7-da3f09848d21" providerId="ADAL" clId="{1257B7C5-6374-4E27-BB26-3A140873B03A}" dt="2021-11-02T04:10:11.215" v="2883" actId="207"/>
        <pc:sldMkLst>
          <pc:docMk/>
          <pc:sldMk cId="1493913159" sldId="284"/>
        </pc:sldMkLst>
        <pc:spChg chg="mod">
          <ac:chgData name="Saranya Sriram" userId="31246c95-b325-49bd-b9d7-da3f09848d21" providerId="ADAL" clId="{1257B7C5-6374-4E27-BB26-3A140873B03A}" dt="2021-11-02T03:36:33.740" v="969" actId="6549"/>
          <ac:spMkLst>
            <pc:docMk/>
            <pc:sldMk cId="1493913159" sldId="284"/>
            <ac:spMk id="5" creationId="{3A927330-F324-41D3-8265-056E469AF223}"/>
          </ac:spMkLst>
        </pc:spChg>
        <pc:spChg chg="del">
          <ac:chgData name="Saranya Sriram" userId="31246c95-b325-49bd-b9d7-da3f09848d21" providerId="ADAL" clId="{1257B7C5-6374-4E27-BB26-3A140873B03A}" dt="2021-11-02T03:36:24.361" v="967" actId="478"/>
          <ac:spMkLst>
            <pc:docMk/>
            <pc:sldMk cId="1493913159" sldId="284"/>
            <ac:spMk id="19" creationId="{70BB7F89-80F8-4B67-82F4-07A5D73DE97C}"/>
          </ac:spMkLst>
        </pc:spChg>
        <pc:spChg chg="del">
          <ac:chgData name="Saranya Sriram" userId="31246c95-b325-49bd-b9d7-da3f09848d21" providerId="ADAL" clId="{1257B7C5-6374-4E27-BB26-3A140873B03A}" dt="2021-11-02T03:36:27.074" v="968" actId="478"/>
          <ac:spMkLst>
            <pc:docMk/>
            <pc:sldMk cId="1493913159" sldId="284"/>
            <ac:spMk id="20" creationId="{6916B767-248F-45F7-8673-2813966AD8E7}"/>
          </ac:spMkLst>
        </pc:spChg>
        <pc:spChg chg="mod">
          <ac:chgData name="Saranya Sriram" userId="31246c95-b325-49bd-b9d7-da3f09848d21" providerId="ADAL" clId="{1257B7C5-6374-4E27-BB26-3A140873B03A}" dt="2021-11-02T04:10:11.215" v="2883" actId="207"/>
          <ac:spMkLst>
            <pc:docMk/>
            <pc:sldMk cId="1493913159" sldId="284"/>
            <ac:spMk id="167" creationId="{B49C93CA-2813-4B4A-B587-88D61934E7A1}"/>
          </ac:spMkLst>
        </pc:spChg>
      </pc:sldChg>
      <pc:sldChg chg="add del">
        <pc:chgData name="Saranya Sriram" userId="31246c95-b325-49bd-b9d7-da3f09848d21" providerId="ADAL" clId="{1257B7C5-6374-4E27-BB26-3A140873B03A}" dt="2021-11-02T02:20:01.605" v="261" actId="47"/>
        <pc:sldMkLst>
          <pc:docMk/>
          <pc:sldMk cId="3565526113" sldId="331"/>
        </pc:sldMkLst>
      </pc:sldChg>
      <pc:sldChg chg="add del">
        <pc:chgData name="Saranya Sriram" userId="31246c95-b325-49bd-b9d7-da3f09848d21" providerId="ADAL" clId="{1257B7C5-6374-4E27-BB26-3A140873B03A}" dt="2021-11-02T02:19:59.479" v="259" actId="47"/>
        <pc:sldMkLst>
          <pc:docMk/>
          <pc:sldMk cId="356346544" sldId="336"/>
        </pc:sldMkLst>
      </pc:sldChg>
      <pc:sldChg chg="add del">
        <pc:chgData name="Saranya Sriram" userId="31246c95-b325-49bd-b9d7-da3f09848d21" providerId="ADAL" clId="{1257B7C5-6374-4E27-BB26-3A140873B03A}" dt="2021-11-02T02:35:51.200" v="385"/>
        <pc:sldMkLst>
          <pc:docMk/>
          <pc:sldMk cId="3273566663" sldId="523"/>
        </pc:sldMkLst>
      </pc:sldChg>
      <pc:sldChg chg="add del">
        <pc:chgData name="Saranya Sriram" userId="31246c95-b325-49bd-b9d7-da3f09848d21" providerId="ADAL" clId="{1257B7C5-6374-4E27-BB26-3A140873B03A}" dt="2021-11-02T02:27:33.376" v="330"/>
        <pc:sldMkLst>
          <pc:docMk/>
          <pc:sldMk cId="4061290486" sldId="626"/>
        </pc:sldMkLst>
      </pc:sldChg>
      <pc:sldChg chg="add del">
        <pc:chgData name="Saranya Sriram" userId="31246c95-b325-49bd-b9d7-da3f09848d21" providerId="ADAL" clId="{1257B7C5-6374-4E27-BB26-3A140873B03A}" dt="2021-11-02T02:35:51.200" v="385"/>
        <pc:sldMkLst>
          <pc:docMk/>
          <pc:sldMk cId="2035231441" sldId="642"/>
        </pc:sldMkLst>
      </pc:sldChg>
      <pc:sldChg chg="add del">
        <pc:chgData name="Saranya Sriram" userId="31246c95-b325-49bd-b9d7-da3f09848d21" providerId="ADAL" clId="{1257B7C5-6374-4E27-BB26-3A140873B03A}" dt="2021-11-02T02:35:51.200" v="385"/>
        <pc:sldMkLst>
          <pc:docMk/>
          <pc:sldMk cId="3643931087" sldId="643"/>
        </pc:sldMkLst>
      </pc:sldChg>
      <pc:sldChg chg="add del">
        <pc:chgData name="Saranya Sriram" userId="31246c95-b325-49bd-b9d7-da3f09848d21" providerId="ADAL" clId="{1257B7C5-6374-4E27-BB26-3A140873B03A}" dt="2021-11-02T02:36:01.518" v="388"/>
        <pc:sldMkLst>
          <pc:docMk/>
          <pc:sldMk cId="808087419" sldId="645"/>
        </pc:sldMkLst>
      </pc:sldChg>
      <pc:sldChg chg="add del">
        <pc:chgData name="Saranya Sriram" userId="31246c95-b325-49bd-b9d7-da3f09848d21" providerId="ADAL" clId="{1257B7C5-6374-4E27-BB26-3A140873B03A}" dt="2021-11-02T02:59:46.628" v="543"/>
        <pc:sldMkLst>
          <pc:docMk/>
          <pc:sldMk cId="1096441933" sldId="646"/>
        </pc:sldMkLst>
      </pc:sldChg>
      <pc:sldChg chg="add del">
        <pc:chgData name="Saranya Sriram" userId="31246c95-b325-49bd-b9d7-da3f09848d21" providerId="ADAL" clId="{1257B7C5-6374-4E27-BB26-3A140873B03A}" dt="2021-11-02T02:25:07.417" v="321"/>
        <pc:sldMkLst>
          <pc:docMk/>
          <pc:sldMk cId="2048180312" sldId="653"/>
        </pc:sldMkLst>
      </pc:sldChg>
      <pc:sldChg chg="addSp delSp add del mod">
        <pc:chgData name="Saranya Sriram" userId="31246c95-b325-49bd-b9d7-da3f09848d21" providerId="ADAL" clId="{1257B7C5-6374-4E27-BB26-3A140873B03A}" dt="2021-11-02T04:19:57.648" v="3447"/>
        <pc:sldMkLst>
          <pc:docMk/>
          <pc:sldMk cId="3603543490" sldId="655"/>
        </pc:sldMkLst>
        <pc:inkChg chg="add del">
          <ac:chgData name="Saranya Sriram" userId="31246c95-b325-49bd-b9d7-da3f09848d21" providerId="ADAL" clId="{1257B7C5-6374-4E27-BB26-3A140873B03A}" dt="2021-11-02T04:19:57.648" v="3447"/>
          <ac:inkMkLst>
            <pc:docMk/>
            <pc:sldMk cId="3603543490" sldId="655"/>
            <ac:inkMk id="3" creationId="{3DF1FE8E-F094-40B8-A2FF-5EEBC539CB15}"/>
          </ac:inkMkLst>
        </pc:inkChg>
      </pc:sldChg>
      <pc:sldChg chg="add del">
        <pc:chgData name="Saranya Sriram" userId="31246c95-b325-49bd-b9d7-da3f09848d21" providerId="ADAL" clId="{1257B7C5-6374-4E27-BB26-3A140873B03A}" dt="2021-11-02T02:29:03.751" v="339"/>
        <pc:sldMkLst>
          <pc:docMk/>
          <pc:sldMk cId="174744436" sldId="656"/>
        </pc:sldMkLst>
      </pc:sldChg>
      <pc:sldChg chg="add del">
        <pc:chgData name="Saranya Sriram" userId="31246c95-b325-49bd-b9d7-da3f09848d21" providerId="ADAL" clId="{1257B7C5-6374-4E27-BB26-3A140873B03A}" dt="2021-11-02T02:56:36.937" v="540"/>
        <pc:sldMkLst>
          <pc:docMk/>
          <pc:sldMk cId="4102728862" sldId="657"/>
        </pc:sldMkLst>
      </pc:sldChg>
      <pc:sldChg chg="add del">
        <pc:chgData name="Saranya Sriram" userId="31246c95-b325-49bd-b9d7-da3f09848d21" providerId="ADAL" clId="{1257B7C5-6374-4E27-BB26-3A140873B03A}" dt="2021-11-02T02:27:33.376" v="330"/>
        <pc:sldMkLst>
          <pc:docMk/>
          <pc:sldMk cId="3614954226" sldId="658"/>
        </pc:sldMkLst>
      </pc:sldChg>
      <pc:sldChg chg="add del">
        <pc:chgData name="Saranya Sriram" userId="31246c95-b325-49bd-b9d7-da3f09848d21" providerId="ADAL" clId="{1257B7C5-6374-4E27-BB26-3A140873B03A}" dt="2021-11-02T02:25:07.417" v="321"/>
        <pc:sldMkLst>
          <pc:docMk/>
          <pc:sldMk cId="4234163842" sldId="664"/>
        </pc:sldMkLst>
      </pc:sldChg>
      <pc:sldChg chg="addSp delSp add del mod">
        <pc:chgData name="Saranya Sriram" userId="31246c95-b325-49bd-b9d7-da3f09848d21" providerId="ADAL" clId="{1257B7C5-6374-4E27-BB26-3A140873B03A}" dt="2021-11-02T02:30:56.967" v="350" actId="22"/>
        <pc:sldMkLst>
          <pc:docMk/>
          <pc:sldMk cId="2672133038" sldId="665"/>
        </pc:sldMkLst>
        <pc:picChg chg="add del">
          <ac:chgData name="Saranya Sriram" userId="31246c95-b325-49bd-b9d7-da3f09848d21" providerId="ADAL" clId="{1257B7C5-6374-4E27-BB26-3A140873B03A}" dt="2021-11-02T02:30:56.967" v="350" actId="22"/>
          <ac:picMkLst>
            <pc:docMk/>
            <pc:sldMk cId="2672133038" sldId="665"/>
            <ac:picMk id="5" creationId="{89BA8BD1-B750-4991-98C7-EE00DFE6AD87}"/>
          </ac:picMkLst>
        </pc:picChg>
      </pc:sldChg>
      <pc:sldChg chg="add del">
        <pc:chgData name="Saranya Sriram" userId="31246c95-b325-49bd-b9d7-da3f09848d21" providerId="ADAL" clId="{1257B7C5-6374-4E27-BB26-3A140873B03A}" dt="2021-11-02T02:36:27.803" v="391"/>
        <pc:sldMkLst>
          <pc:docMk/>
          <pc:sldMk cId="3905848365" sldId="667"/>
        </pc:sldMkLst>
      </pc:sldChg>
      <pc:sldChg chg="add del">
        <pc:chgData name="Saranya Sriram" userId="31246c95-b325-49bd-b9d7-da3f09848d21" providerId="ADAL" clId="{1257B7C5-6374-4E27-BB26-3A140873B03A}" dt="2021-11-02T02:29:14.390" v="342"/>
        <pc:sldMkLst>
          <pc:docMk/>
          <pc:sldMk cId="253836448" sldId="668"/>
        </pc:sldMkLst>
      </pc:sldChg>
      <pc:sldChg chg="modSp add del mod">
        <pc:chgData name="Saranya Sriram" userId="31246c95-b325-49bd-b9d7-da3f09848d21" providerId="ADAL" clId="{1257B7C5-6374-4E27-BB26-3A140873B03A}" dt="2021-11-02T04:18:48.904" v="3445" actId="20577"/>
        <pc:sldMkLst>
          <pc:docMk/>
          <pc:sldMk cId="3074672719" sldId="669"/>
        </pc:sldMkLst>
        <pc:spChg chg="mod">
          <ac:chgData name="Saranya Sriram" userId="31246c95-b325-49bd-b9d7-da3f09848d21" providerId="ADAL" clId="{1257B7C5-6374-4E27-BB26-3A140873B03A}" dt="2021-11-02T04:18:48.904" v="3445" actId="20577"/>
          <ac:spMkLst>
            <pc:docMk/>
            <pc:sldMk cId="3074672719" sldId="669"/>
            <ac:spMk id="12" creationId="{00000000-0000-0000-0000-000000000000}"/>
          </ac:spMkLst>
        </pc:spChg>
      </pc:sldChg>
      <pc:sldChg chg="add del">
        <pc:chgData name="Saranya Sriram" userId="31246c95-b325-49bd-b9d7-da3f09848d21" providerId="ADAL" clId="{1257B7C5-6374-4E27-BB26-3A140873B03A}" dt="2021-11-02T02:28:14.179" v="333"/>
        <pc:sldMkLst>
          <pc:docMk/>
          <pc:sldMk cId="2257879741" sldId="671"/>
        </pc:sldMkLst>
      </pc:sldChg>
      <pc:sldChg chg="add del">
        <pc:chgData name="Saranya Sriram" userId="31246c95-b325-49bd-b9d7-da3f09848d21" providerId="ADAL" clId="{1257B7C5-6374-4E27-BB26-3A140873B03A}" dt="2021-11-02T02:29:47.890" v="348"/>
        <pc:sldMkLst>
          <pc:docMk/>
          <pc:sldMk cId="4213798706" sldId="674"/>
        </pc:sldMkLst>
      </pc:sldChg>
      <pc:sldChg chg="add del ord modTransition">
        <pc:chgData name="Saranya Sriram" userId="31246c95-b325-49bd-b9d7-da3f09848d21" providerId="ADAL" clId="{1257B7C5-6374-4E27-BB26-3A140873B03A}" dt="2021-11-02T03:50:29.089" v="1342"/>
        <pc:sldMkLst>
          <pc:docMk/>
          <pc:sldMk cId="3917951613" sldId="675"/>
        </pc:sldMkLst>
      </pc:sldChg>
      <pc:sldChg chg="add del">
        <pc:chgData name="Saranya Sriram" userId="31246c95-b325-49bd-b9d7-da3f09848d21" providerId="ADAL" clId="{1257B7C5-6374-4E27-BB26-3A140873B03A}" dt="2021-11-02T02:25:43.884" v="327"/>
        <pc:sldMkLst>
          <pc:docMk/>
          <pc:sldMk cId="603918319" sldId="676"/>
        </pc:sldMkLst>
      </pc:sldChg>
      <pc:sldChg chg="add del ord">
        <pc:chgData name="Saranya Sriram" userId="31246c95-b325-49bd-b9d7-da3f09848d21" providerId="ADAL" clId="{1257B7C5-6374-4E27-BB26-3A140873B03A}" dt="2021-11-02T03:50:20.552" v="1340"/>
        <pc:sldMkLst>
          <pc:docMk/>
          <pc:sldMk cId="3974389144" sldId="677"/>
        </pc:sldMkLst>
      </pc:sldChg>
      <pc:sldChg chg="add">
        <pc:chgData name="Saranya Sriram" userId="31246c95-b325-49bd-b9d7-da3f09848d21" providerId="ADAL" clId="{1257B7C5-6374-4E27-BB26-3A140873B03A}" dt="2021-11-02T02:36:50.188" v="392"/>
        <pc:sldMkLst>
          <pc:docMk/>
          <pc:sldMk cId="3368091708" sldId="678"/>
        </pc:sldMkLst>
      </pc:sldChg>
      <pc:sldChg chg="add del">
        <pc:chgData name="Saranya Sriram" userId="31246c95-b325-49bd-b9d7-da3f09848d21" providerId="ADAL" clId="{1257B7C5-6374-4E27-BB26-3A140873B03A}" dt="2021-11-02T02:29:30.102" v="345"/>
        <pc:sldMkLst>
          <pc:docMk/>
          <pc:sldMk cId="1328114205" sldId="679"/>
        </pc:sldMkLst>
      </pc:sldChg>
      <pc:sldChg chg="add del">
        <pc:chgData name="Saranya Sriram" userId="31246c95-b325-49bd-b9d7-da3f09848d21" providerId="ADAL" clId="{1257B7C5-6374-4E27-BB26-3A140873B03A}" dt="2021-11-02T02:56:36.937" v="540"/>
        <pc:sldMkLst>
          <pc:docMk/>
          <pc:sldMk cId="3321464401" sldId="680"/>
        </pc:sldMkLst>
      </pc:sldChg>
      <pc:sldChg chg="addSp modSp add mod">
        <pc:chgData name="Saranya Sriram" userId="31246c95-b325-49bd-b9d7-da3f09848d21" providerId="ADAL" clId="{1257B7C5-6374-4E27-BB26-3A140873B03A}" dt="2021-11-02T02:34:30.360" v="379" actId="1076"/>
        <pc:sldMkLst>
          <pc:docMk/>
          <pc:sldMk cId="2167446969" sldId="681"/>
        </pc:sldMkLst>
        <pc:picChg chg="mod">
          <ac:chgData name="Saranya Sriram" userId="31246c95-b325-49bd-b9d7-da3f09848d21" providerId="ADAL" clId="{1257B7C5-6374-4E27-BB26-3A140873B03A}" dt="2021-11-02T02:34:15.025" v="373" actId="1076"/>
          <ac:picMkLst>
            <pc:docMk/>
            <pc:sldMk cId="2167446969" sldId="681"/>
            <ac:picMk id="3" creationId="{9542D8AA-AC2B-4F28-9DA6-FDC8544E3D6A}"/>
          </ac:picMkLst>
        </pc:picChg>
        <pc:picChg chg="add mod">
          <ac:chgData name="Saranya Sriram" userId="31246c95-b325-49bd-b9d7-da3f09848d21" providerId="ADAL" clId="{1257B7C5-6374-4E27-BB26-3A140873B03A}" dt="2021-11-02T02:34:22.260" v="376" actId="1076"/>
          <ac:picMkLst>
            <pc:docMk/>
            <pc:sldMk cId="2167446969" sldId="681"/>
            <ac:picMk id="6" creationId="{6BCDA4C1-B3C0-457F-B599-47D5C12FD370}"/>
          </ac:picMkLst>
        </pc:picChg>
        <pc:picChg chg="add mod">
          <ac:chgData name="Saranya Sriram" userId="31246c95-b325-49bd-b9d7-da3f09848d21" providerId="ADAL" clId="{1257B7C5-6374-4E27-BB26-3A140873B03A}" dt="2021-11-02T02:34:30.360" v="379" actId="1076"/>
          <ac:picMkLst>
            <pc:docMk/>
            <pc:sldMk cId="2167446969" sldId="681"/>
            <ac:picMk id="8" creationId="{6B51DB3A-51D0-4753-BDD8-E6853062240F}"/>
          </ac:picMkLst>
        </pc:picChg>
        <pc:picChg chg="mod">
          <ac:chgData name="Saranya Sriram" userId="31246c95-b325-49bd-b9d7-da3f09848d21" providerId="ADAL" clId="{1257B7C5-6374-4E27-BB26-3A140873B03A}" dt="2021-11-02T02:31:11.377" v="354" actId="1076"/>
          <ac:picMkLst>
            <pc:docMk/>
            <pc:sldMk cId="2167446969" sldId="681"/>
            <ac:picMk id="1026" creationId="{06712BBF-48B1-4317-B133-B6DBFD4A8992}"/>
          </ac:picMkLst>
        </pc:picChg>
      </pc:sldChg>
      <pc:sldChg chg="add del">
        <pc:chgData name="Saranya Sriram" userId="31246c95-b325-49bd-b9d7-da3f09848d21" providerId="ADAL" clId="{1257B7C5-6374-4E27-BB26-3A140873B03A}" dt="2021-11-02T02:56:36.937" v="540"/>
        <pc:sldMkLst>
          <pc:docMk/>
          <pc:sldMk cId="894916138" sldId="682"/>
        </pc:sldMkLst>
      </pc:sldChg>
      <pc:sldChg chg="add del">
        <pc:chgData name="Saranya Sriram" userId="31246c95-b325-49bd-b9d7-da3f09848d21" providerId="ADAL" clId="{1257B7C5-6374-4E27-BB26-3A140873B03A}" dt="2021-11-02T02:56:36.937" v="540"/>
        <pc:sldMkLst>
          <pc:docMk/>
          <pc:sldMk cId="3337872262" sldId="684"/>
        </pc:sldMkLst>
      </pc:sldChg>
      <pc:sldChg chg="modSp add del mod ord">
        <pc:chgData name="Saranya Sriram" userId="31246c95-b325-49bd-b9d7-da3f09848d21" providerId="ADAL" clId="{1257B7C5-6374-4E27-BB26-3A140873B03A}" dt="2021-11-02T04:18:28.074" v="3431"/>
        <pc:sldMkLst>
          <pc:docMk/>
          <pc:sldMk cId="1420711863" sldId="685"/>
        </pc:sldMkLst>
        <pc:spChg chg="mod">
          <ac:chgData name="Saranya Sriram" userId="31246c95-b325-49bd-b9d7-da3f09848d21" providerId="ADAL" clId="{1257B7C5-6374-4E27-BB26-3A140873B03A}" dt="2021-11-02T04:17:51.184" v="3429" actId="20577"/>
          <ac:spMkLst>
            <pc:docMk/>
            <pc:sldMk cId="1420711863" sldId="685"/>
            <ac:spMk id="2" creationId="{00000000-0000-0000-0000-000000000000}"/>
          </ac:spMkLst>
        </pc:spChg>
        <pc:spChg chg="mod">
          <ac:chgData name="Saranya Sriram" userId="31246c95-b325-49bd-b9d7-da3f09848d21" providerId="ADAL" clId="{1257B7C5-6374-4E27-BB26-3A140873B03A}" dt="2021-11-02T03:45:33.782" v="1190" actId="20577"/>
          <ac:spMkLst>
            <pc:docMk/>
            <pc:sldMk cId="1420711863" sldId="685"/>
            <ac:spMk id="3" creationId="{00000000-0000-0000-0000-000000000000}"/>
          </ac:spMkLst>
        </pc:spChg>
      </pc:sldChg>
      <pc:sldChg chg="add del">
        <pc:chgData name="Saranya Sriram" userId="31246c95-b325-49bd-b9d7-da3f09848d21" providerId="ADAL" clId="{1257B7C5-6374-4E27-BB26-3A140873B03A}" dt="2021-11-02T02:29:03.751" v="339"/>
        <pc:sldMkLst>
          <pc:docMk/>
          <pc:sldMk cId="2364078140" sldId="687"/>
        </pc:sldMkLst>
      </pc:sldChg>
      <pc:sldChg chg="addSp delSp modSp add del mod setBg delDesignElem">
        <pc:chgData name="Saranya Sriram" userId="31246c95-b325-49bd-b9d7-da3f09848d21" providerId="ADAL" clId="{1257B7C5-6374-4E27-BB26-3A140873B03A}" dt="2021-11-02T02:24:33.878" v="318"/>
        <pc:sldMkLst>
          <pc:docMk/>
          <pc:sldMk cId="4231542655" sldId="4665"/>
        </pc:sldMkLst>
        <pc:spChg chg="mod">
          <ac:chgData name="Saranya Sriram" userId="31246c95-b325-49bd-b9d7-da3f09848d21" providerId="ADAL" clId="{1257B7C5-6374-4E27-BB26-3A140873B03A}" dt="2021-11-02T02:24:33.797" v="317"/>
          <ac:spMkLst>
            <pc:docMk/>
            <pc:sldMk cId="4231542655" sldId="4665"/>
            <ac:spMk id="3" creationId="{6336D665-E31A-4042-A0F3-FAA5FD057ED1}"/>
          </ac:spMkLst>
        </pc:spChg>
        <pc:spChg chg="add del">
          <ac:chgData name="Saranya Sriram" userId="31246c95-b325-49bd-b9d7-da3f09848d21" providerId="ADAL" clId="{1257B7C5-6374-4E27-BB26-3A140873B03A}" dt="2021-11-02T02:24:33.797" v="317"/>
          <ac:spMkLst>
            <pc:docMk/>
            <pc:sldMk cId="4231542655" sldId="4665"/>
            <ac:spMk id="10" creationId="{F64BBAA4-C62B-4146-B49F-FE4CC4655EE0}"/>
          </ac:spMkLst>
        </pc:spChg>
        <pc:spChg chg="add del">
          <ac:chgData name="Saranya Sriram" userId="31246c95-b325-49bd-b9d7-da3f09848d21" providerId="ADAL" clId="{1257B7C5-6374-4E27-BB26-3A140873B03A}" dt="2021-11-02T02:24:33.797" v="317"/>
          <ac:spMkLst>
            <pc:docMk/>
            <pc:sldMk cId="4231542655" sldId="4665"/>
            <ac:spMk id="14" creationId="{6BF36B24-6632-4516-9692-731462896C1F}"/>
          </ac:spMkLst>
        </pc:spChg>
        <pc:cxnChg chg="add del">
          <ac:chgData name="Saranya Sriram" userId="31246c95-b325-49bd-b9d7-da3f09848d21" providerId="ADAL" clId="{1257B7C5-6374-4E27-BB26-3A140873B03A}" dt="2021-11-02T02:24:33.797" v="317"/>
          <ac:cxnSpMkLst>
            <pc:docMk/>
            <pc:sldMk cId="4231542655" sldId="4665"/>
            <ac:cxnSpMk id="12" creationId="{EEB57AA8-F021-480C-A9E2-F89913313611}"/>
          </ac:cxnSpMkLst>
        </pc:cxnChg>
      </pc:sldChg>
      <pc:sldChg chg="add del">
        <pc:chgData name="Saranya Sriram" userId="31246c95-b325-49bd-b9d7-da3f09848d21" providerId="ADAL" clId="{1257B7C5-6374-4E27-BB26-3A140873B03A}" dt="2021-11-02T02:19:57.712" v="257" actId="47"/>
        <pc:sldMkLst>
          <pc:docMk/>
          <pc:sldMk cId="3146701650" sldId="4705"/>
        </pc:sldMkLst>
      </pc:sldChg>
      <pc:sldChg chg="add del">
        <pc:chgData name="Saranya Sriram" userId="31246c95-b325-49bd-b9d7-da3f09848d21" providerId="ADAL" clId="{1257B7C5-6374-4E27-BB26-3A140873B03A}" dt="2021-11-02T02:20:06.673" v="271" actId="47"/>
        <pc:sldMkLst>
          <pc:docMk/>
          <pc:sldMk cId="3025032986" sldId="4715"/>
        </pc:sldMkLst>
      </pc:sldChg>
      <pc:sldChg chg="add del">
        <pc:chgData name="Saranya Sriram" userId="31246c95-b325-49bd-b9d7-da3f09848d21" providerId="ADAL" clId="{1257B7C5-6374-4E27-BB26-3A140873B03A}" dt="2021-11-02T02:20:07.585" v="272" actId="47"/>
        <pc:sldMkLst>
          <pc:docMk/>
          <pc:sldMk cId="380010686" sldId="4720"/>
        </pc:sldMkLst>
      </pc:sldChg>
      <pc:sldChg chg="add del">
        <pc:chgData name="Saranya Sriram" userId="31246c95-b325-49bd-b9d7-da3f09848d21" providerId="ADAL" clId="{1257B7C5-6374-4E27-BB26-3A140873B03A}" dt="2021-11-02T02:20:08.423" v="273" actId="47"/>
        <pc:sldMkLst>
          <pc:docMk/>
          <pc:sldMk cId="4223367786" sldId="4721"/>
        </pc:sldMkLst>
      </pc:sldChg>
      <pc:sldChg chg="add del">
        <pc:chgData name="Saranya Sriram" userId="31246c95-b325-49bd-b9d7-da3f09848d21" providerId="ADAL" clId="{1257B7C5-6374-4E27-BB26-3A140873B03A}" dt="2021-11-02T02:20:08.989" v="274" actId="47"/>
        <pc:sldMkLst>
          <pc:docMk/>
          <pc:sldMk cId="3688089273" sldId="4722"/>
        </pc:sldMkLst>
      </pc:sldChg>
      <pc:sldChg chg="add del">
        <pc:chgData name="Saranya Sriram" userId="31246c95-b325-49bd-b9d7-da3f09848d21" providerId="ADAL" clId="{1257B7C5-6374-4E27-BB26-3A140873B03A}" dt="2021-11-02T02:20:09.930" v="275" actId="47"/>
        <pc:sldMkLst>
          <pc:docMk/>
          <pc:sldMk cId="1298098417" sldId="4724"/>
        </pc:sldMkLst>
      </pc:sldChg>
      <pc:sldChg chg="add del">
        <pc:chgData name="Saranya Sriram" userId="31246c95-b325-49bd-b9d7-da3f09848d21" providerId="ADAL" clId="{1257B7C5-6374-4E27-BB26-3A140873B03A}" dt="2021-11-02T02:20:10.930" v="276" actId="47"/>
        <pc:sldMkLst>
          <pc:docMk/>
          <pc:sldMk cId="2428915431" sldId="4725"/>
        </pc:sldMkLst>
      </pc:sldChg>
      <pc:sldChg chg="add del">
        <pc:chgData name="Saranya Sriram" userId="31246c95-b325-49bd-b9d7-da3f09848d21" providerId="ADAL" clId="{1257B7C5-6374-4E27-BB26-3A140873B03A}" dt="2021-11-02T02:20:12" v="277" actId="47"/>
        <pc:sldMkLst>
          <pc:docMk/>
          <pc:sldMk cId="1331748928" sldId="4726"/>
        </pc:sldMkLst>
      </pc:sldChg>
      <pc:sldChg chg="add del">
        <pc:chgData name="Saranya Sriram" userId="31246c95-b325-49bd-b9d7-da3f09848d21" providerId="ADAL" clId="{1257B7C5-6374-4E27-BB26-3A140873B03A}" dt="2021-11-02T02:20:12.826" v="278" actId="47"/>
        <pc:sldMkLst>
          <pc:docMk/>
          <pc:sldMk cId="362081352" sldId="4727"/>
        </pc:sldMkLst>
      </pc:sldChg>
      <pc:sldChg chg="add del">
        <pc:chgData name="Saranya Sriram" userId="31246c95-b325-49bd-b9d7-da3f09848d21" providerId="ADAL" clId="{1257B7C5-6374-4E27-BB26-3A140873B03A}" dt="2021-11-02T02:19:54.088" v="253" actId="47"/>
        <pc:sldMkLst>
          <pc:docMk/>
          <pc:sldMk cId="1780045770" sldId="4780"/>
        </pc:sldMkLst>
      </pc:sldChg>
      <pc:sldChg chg="add del">
        <pc:chgData name="Saranya Sriram" userId="31246c95-b325-49bd-b9d7-da3f09848d21" providerId="ADAL" clId="{1257B7C5-6374-4E27-BB26-3A140873B03A}" dt="2021-11-02T02:19:55.205" v="254" actId="47"/>
        <pc:sldMkLst>
          <pc:docMk/>
          <pc:sldMk cId="4017063525" sldId="4781"/>
        </pc:sldMkLst>
      </pc:sldChg>
      <pc:sldChg chg="add del">
        <pc:chgData name="Saranya Sriram" userId="31246c95-b325-49bd-b9d7-da3f09848d21" providerId="ADAL" clId="{1257B7C5-6374-4E27-BB26-3A140873B03A}" dt="2021-11-02T02:19:56.199" v="255" actId="47"/>
        <pc:sldMkLst>
          <pc:docMk/>
          <pc:sldMk cId="571292583" sldId="4783"/>
        </pc:sldMkLst>
      </pc:sldChg>
      <pc:sldChg chg="add del">
        <pc:chgData name="Saranya Sriram" userId="31246c95-b325-49bd-b9d7-da3f09848d21" providerId="ADAL" clId="{1257B7C5-6374-4E27-BB26-3A140873B03A}" dt="2021-11-02T02:19:56.939" v="256" actId="47"/>
        <pc:sldMkLst>
          <pc:docMk/>
          <pc:sldMk cId="3171096457" sldId="4794"/>
        </pc:sldMkLst>
      </pc:sldChg>
      <pc:sldChg chg="add del">
        <pc:chgData name="Saranya Sriram" userId="31246c95-b325-49bd-b9d7-da3f09848d21" providerId="ADAL" clId="{1257B7C5-6374-4E27-BB26-3A140873B03A}" dt="2021-11-02T02:20:13.883" v="279" actId="47"/>
        <pc:sldMkLst>
          <pc:docMk/>
          <pc:sldMk cId="726878980" sldId="4801"/>
        </pc:sldMkLst>
      </pc:sldChg>
      <pc:sldChg chg="del">
        <pc:chgData name="Saranya Sriram" userId="31246c95-b325-49bd-b9d7-da3f09848d21" providerId="ADAL" clId="{1257B7C5-6374-4E27-BB26-3A140873B03A}" dt="2021-11-02T03:18:09.489" v="785" actId="47"/>
        <pc:sldMkLst>
          <pc:docMk/>
          <pc:sldMk cId="3922814351" sldId="2076135794"/>
        </pc:sldMkLst>
      </pc:sldChg>
      <pc:sldChg chg="delSp modSp del mod">
        <pc:chgData name="Saranya Sriram" userId="31246c95-b325-49bd-b9d7-da3f09848d21" providerId="ADAL" clId="{1257B7C5-6374-4E27-BB26-3A140873B03A}" dt="2021-11-02T03:18:12.748" v="787" actId="47"/>
        <pc:sldMkLst>
          <pc:docMk/>
          <pc:sldMk cId="337677894" sldId="2076135795"/>
        </pc:sldMkLst>
        <pc:spChg chg="del mod">
          <ac:chgData name="Saranya Sriram" userId="31246c95-b325-49bd-b9d7-da3f09848d21" providerId="ADAL" clId="{1257B7C5-6374-4E27-BB26-3A140873B03A}" dt="2021-11-02T03:02:08.165" v="635" actId="478"/>
          <ac:spMkLst>
            <pc:docMk/>
            <pc:sldMk cId="337677894" sldId="2076135795"/>
            <ac:spMk id="10" creationId="{46338273-659B-4BE6-8CB2-D880A35AB60D}"/>
          </ac:spMkLst>
        </pc:spChg>
        <pc:spChg chg="mod">
          <ac:chgData name="Saranya Sriram" userId="31246c95-b325-49bd-b9d7-da3f09848d21" providerId="ADAL" clId="{1257B7C5-6374-4E27-BB26-3A140873B03A}" dt="2021-11-02T03:02:31.698" v="640" actId="14100"/>
          <ac:spMkLst>
            <pc:docMk/>
            <pc:sldMk cId="337677894" sldId="2076135795"/>
            <ac:spMk id="12" creationId="{68410213-2627-4B9C-924C-292F66A11726}"/>
          </ac:spMkLst>
        </pc:spChg>
      </pc:sldChg>
      <pc:sldChg chg="del ord">
        <pc:chgData name="Saranya Sriram" userId="31246c95-b325-49bd-b9d7-da3f09848d21" providerId="ADAL" clId="{1257B7C5-6374-4E27-BB26-3A140873B03A}" dt="2021-11-02T03:52:01.433" v="1389" actId="47"/>
        <pc:sldMkLst>
          <pc:docMk/>
          <pc:sldMk cId="3977912002" sldId="2076135800"/>
        </pc:sldMkLst>
      </pc:sldChg>
      <pc:sldChg chg="modSp mod">
        <pc:chgData name="Saranya Sriram" userId="31246c95-b325-49bd-b9d7-da3f09848d21" providerId="ADAL" clId="{1257B7C5-6374-4E27-BB26-3A140873B03A}" dt="2021-11-02T03:52:19.893" v="1410" actId="1076"/>
        <pc:sldMkLst>
          <pc:docMk/>
          <pc:sldMk cId="1061857128" sldId="2076135801"/>
        </pc:sldMkLst>
        <pc:spChg chg="mod">
          <ac:chgData name="Saranya Sriram" userId="31246c95-b325-49bd-b9d7-da3f09848d21" providerId="ADAL" clId="{1257B7C5-6374-4E27-BB26-3A140873B03A}" dt="2021-11-02T03:52:19.893" v="1410" actId="1076"/>
          <ac:spMkLst>
            <pc:docMk/>
            <pc:sldMk cId="1061857128" sldId="2076135801"/>
            <ac:spMk id="7" creationId="{9410CB4F-A4AF-4E3D-80D0-4DC253939513}"/>
          </ac:spMkLst>
        </pc:spChg>
      </pc:sldChg>
      <pc:sldChg chg="del">
        <pc:chgData name="Saranya Sriram" userId="31246c95-b325-49bd-b9d7-da3f09848d21" providerId="ADAL" clId="{1257B7C5-6374-4E27-BB26-3A140873B03A}" dt="2021-11-02T03:57:12.599" v="1909" actId="47"/>
        <pc:sldMkLst>
          <pc:docMk/>
          <pc:sldMk cId="4090897921" sldId="2076135802"/>
        </pc:sldMkLst>
      </pc:sldChg>
      <pc:sldChg chg="add del">
        <pc:chgData name="Saranya Sriram" userId="31246c95-b325-49bd-b9d7-da3f09848d21" providerId="ADAL" clId="{1257B7C5-6374-4E27-BB26-3A140873B03A}" dt="2021-11-02T02:20:16.424" v="280" actId="47"/>
        <pc:sldMkLst>
          <pc:docMk/>
          <pc:sldMk cId="122570106" sldId="2076136154"/>
        </pc:sldMkLst>
      </pc:sldChg>
      <pc:sldChg chg="add del">
        <pc:chgData name="Saranya Sriram" userId="31246c95-b325-49bd-b9d7-da3f09848d21" providerId="ADAL" clId="{1257B7C5-6374-4E27-BB26-3A140873B03A}" dt="2021-11-02T02:20:43.610" v="281" actId="47"/>
        <pc:sldMkLst>
          <pc:docMk/>
          <pc:sldMk cId="963421994" sldId="2076136155"/>
        </pc:sldMkLst>
      </pc:sldChg>
      <pc:sldChg chg="add del">
        <pc:chgData name="Saranya Sriram" userId="31246c95-b325-49bd-b9d7-da3f09848d21" providerId="ADAL" clId="{1257B7C5-6374-4E27-BB26-3A140873B03A}" dt="2021-11-02T02:21:18.061" v="286" actId="47"/>
        <pc:sldMkLst>
          <pc:docMk/>
          <pc:sldMk cId="1506202457" sldId="2076136161"/>
        </pc:sldMkLst>
      </pc:sldChg>
      <pc:sldChg chg="add del">
        <pc:chgData name="Saranya Sriram" userId="31246c95-b325-49bd-b9d7-da3f09848d21" providerId="ADAL" clId="{1257B7C5-6374-4E27-BB26-3A140873B03A}" dt="2021-11-02T02:21:29.837" v="294" actId="47"/>
        <pc:sldMkLst>
          <pc:docMk/>
          <pc:sldMk cId="2320437208" sldId="2076136174"/>
        </pc:sldMkLst>
      </pc:sldChg>
      <pc:sldChg chg="del">
        <pc:chgData name="Saranya Sriram" userId="31246c95-b325-49bd-b9d7-da3f09848d21" providerId="ADAL" clId="{1257B7C5-6374-4E27-BB26-3A140873B03A}" dt="2021-11-02T03:25:09.423" v="920" actId="47"/>
        <pc:sldMkLst>
          <pc:docMk/>
          <pc:sldMk cId="2507162414" sldId="2076136871"/>
        </pc:sldMkLst>
      </pc:sldChg>
      <pc:sldChg chg="del">
        <pc:chgData name="Saranya Sriram" userId="31246c95-b325-49bd-b9d7-da3f09848d21" providerId="ADAL" clId="{1257B7C5-6374-4E27-BB26-3A140873B03A}" dt="2021-11-02T03:21:37.256" v="850" actId="47"/>
        <pc:sldMkLst>
          <pc:docMk/>
          <pc:sldMk cId="959542615" sldId="2076136872"/>
        </pc:sldMkLst>
      </pc:sldChg>
      <pc:sldChg chg="modSp mod ord">
        <pc:chgData name="Saranya Sriram" userId="31246c95-b325-49bd-b9d7-da3f09848d21" providerId="ADAL" clId="{1257B7C5-6374-4E27-BB26-3A140873B03A}" dt="2021-11-02T03:59:06.537" v="2085" actId="20577"/>
        <pc:sldMkLst>
          <pc:docMk/>
          <pc:sldMk cId="118316240" sldId="2076136873"/>
        </pc:sldMkLst>
        <pc:spChg chg="mod">
          <ac:chgData name="Saranya Sriram" userId="31246c95-b325-49bd-b9d7-da3f09848d21" providerId="ADAL" clId="{1257B7C5-6374-4E27-BB26-3A140873B03A}" dt="2021-11-02T03:56:45.788" v="1903" actId="20577"/>
          <ac:spMkLst>
            <pc:docMk/>
            <pc:sldMk cId="118316240" sldId="2076136873"/>
            <ac:spMk id="3" creationId="{A3FC531D-0387-4108-AB53-1C8200874C02}"/>
          </ac:spMkLst>
        </pc:spChg>
        <pc:spChg chg="mod">
          <ac:chgData name="Saranya Sriram" userId="31246c95-b325-49bd-b9d7-da3f09848d21" providerId="ADAL" clId="{1257B7C5-6374-4E27-BB26-3A140873B03A}" dt="2021-11-02T03:59:06.537" v="2085" actId="20577"/>
          <ac:spMkLst>
            <pc:docMk/>
            <pc:sldMk cId="118316240" sldId="2076136873"/>
            <ac:spMk id="4" creationId="{826A531D-5D57-4809-980D-F5B53B2298A2}"/>
          </ac:spMkLst>
        </pc:spChg>
      </pc:sldChg>
      <pc:sldChg chg="del">
        <pc:chgData name="Saranya Sriram" userId="31246c95-b325-49bd-b9d7-da3f09848d21" providerId="ADAL" clId="{1257B7C5-6374-4E27-BB26-3A140873B03A}" dt="2021-11-02T03:52:06.901" v="1390" actId="47"/>
        <pc:sldMkLst>
          <pc:docMk/>
          <pc:sldMk cId="2986308868" sldId="2076136882"/>
        </pc:sldMkLst>
      </pc:sldChg>
      <pc:sldChg chg="modSp add del mod">
        <pc:chgData name="Saranya Sriram" userId="31246c95-b325-49bd-b9d7-da3f09848d21" providerId="ADAL" clId="{1257B7C5-6374-4E27-BB26-3A140873B03A}" dt="2021-11-02T02:17:00.123" v="102"/>
        <pc:sldMkLst>
          <pc:docMk/>
          <pc:sldMk cId="3064312200" sldId="2076137265"/>
        </pc:sldMkLst>
        <pc:spChg chg="mod">
          <ac:chgData name="Saranya Sriram" userId="31246c95-b325-49bd-b9d7-da3f09848d21" providerId="ADAL" clId="{1257B7C5-6374-4E27-BB26-3A140873B03A}" dt="2021-11-02T02:13:07.955" v="100" actId="207"/>
          <ac:spMkLst>
            <pc:docMk/>
            <pc:sldMk cId="3064312200" sldId="2076137265"/>
            <ac:spMk id="3" creationId="{07526BE0-943C-4628-B5AA-AA022484E825}"/>
          </ac:spMkLst>
        </pc:spChg>
      </pc:sldChg>
      <pc:sldChg chg="add del">
        <pc:chgData name="Saranya Sriram" userId="31246c95-b325-49bd-b9d7-da3f09848d21" providerId="ADAL" clId="{1257B7C5-6374-4E27-BB26-3A140873B03A}" dt="2021-11-02T02:17:00.123" v="102"/>
        <pc:sldMkLst>
          <pc:docMk/>
          <pc:sldMk cId="3505181742" sldId="2076137598"/>
        </pc:sldMkLst>
      </pc:sldChg>
      <pc:sldChg chg="add del">
        <pc:chgData name="Saranya Sriram" userId="31246c95-b325-49bd-b9d7-da3f09848d21" providerId="ADAL" clId="{1257B7C5-6374-4E27-BB26-3A140873B03A}" dt="2021-11-02T02:17:00.123" v="102"/>
        <pc:sldMkLst>
          <pc:docMk/>
          <pc:sldMk cId="104491706" sldId="2076137599"/>
        </pc:sldMkLst>
      </pc:sldChg>
      <pc:sldChg chg="add del">
        <pc:chgData name="Saranya Sriram" userId="31246c95-b325-49bd-b9d7-da3f09848d21" providerId="ADAL" clId="{1257B7C5-6374-4E27-BB26-3A140873B03A}" dt="2021-11-02T02:17:00.123" v="102"/>
        <pc:sldMkLst>
          <pc:docMk/>
          <pc:sldMk cId="52749444" sldId="2076137600"/>
        </pc:sldMkLst>
      </pc:sldChg>
      <pc:sldChg chg="add del">
        <pc:chgData name="Saranya Sriram" userId="31246c95-b325-49bd-b9d7-da3f09848d21" providerId="ADAL" clId="{1257B7C5-6374-4E27-BB26-3A140873B03A}" dt="2021-11-02T02:17:00.123" v="102"/>
        <pc:sldMkLst>
          <pc:docMk/>
          <pc:sldMk cId="1695546684" sldId="2076137601"/>
        </pc:sldMkLst>
      </pc:sldChg>
      <pc:sldChg chg="modSp add del mod">
        <pc:chgData name="Saranya Sriram" userId="31246c95-b325-49bd-b9d7-da3f09848d21" providerId="ADAL" clId="{1257B7C5-6374-4E27-BB26-3A140873B03A}" dt="2021-11-02T02:18:57.269" v="251" actId="20577"/>
        <pc:sldMkLst>
          <pc:docMk/>
          <pc:sldMk cId="3533915026" sldId="2076137690"/>
        </pc:sldMkLst>
        <pc:spChg chg="mod">
          <ac:chgData name="Saranya Sriram" userId="31246c95-b325-49bd-b9d7-da3f09848d21" providerId="ADAL" clId="{1257B7C5-6374-4E27-BB26-3A140873B03A}" dt="2021-11-02T02:18:57.269" v="251" actId="20577"/>
          <ac:spMkLst>
            <pc:docMk/>
            <pc:sldMk cId="3533915026" sldId="2076137690"/>
            <ac:spMk id="3" creationId="{83E262E4-F619-4C2C-B70F-70014EB31B88}"/>
          </ac:spMkLst>
        </pc:spChg>
      </pc:sldChg>
      <pc:sldChg chg="add del">
        <pc:chgData name="Saranya Sriram" userId="31246c95-b325-49bd-b9d7-da3f09848d21" providerId="ADAL" clId="{1257B7C5-6374-4E27-BB26-3A140873B03A}" dt="2021-11-02T02:19:58.917" v="258" actId="47"/>
        <pc:sldMkLst>
          <pc:docMk/>
          <pc:sldMk cId="2946715299" sldId="2076137697"/>
        </pc:sldMkLst>
      </pc:sldChg>
      <pc:sldChg chg="add del ord">
        <pc:chgData name="Saranya Sriram" userId="31246c95-b325-49bd-b9d7-da3f09848d21" providerId="ADAL" clId="{1257B7C5-6374-4E27-BB26-3A140873B03A}" dt="2021-11-02T03:50:51.538" v="1345" actId="2696"/>
        <pc:sldMkLst>
          <pc:docMk/>
          <pc:sldMk cId="100013460" sldId="2076137734"/>
        </pc:sldMkLst>
      </pc:sldChg>
      <pc:sldChg chg="add del ord">
        <pc:chgData name="Saranya Sriram" userId="31246c95-b325-49bd-b9d7-da3f09848d21" providerId="ADAL" clId="{1257B7C5-6374-4E27-BB26-3A140873B03A}" dt="2021-11-02T03:56:58.492" v="1905" actId="47"/>
        <pc:sldMkLst>
          <pc:docMk/>
          <pc:sldMk cId="3606521377" sldId="2076137734"/>
        </pc:sldMkLst>
      </pc:sldChg>
      <pc:sldChg chg="add del">
        <pc:chgData name="Saranya Sriram" userId="31246c95-b325-49bd-b9d7-da3f09848d21" providerId="ADAL" clId="{1257B7C5-6374-4E27-BB26-3A140873B03A}" dt="2021-11-02T02:21:57.048" v="312" actId="47"/>
        <pc:sldMkLst>
          <pc:docMk/>
          <pc:sldMk cId="3463050263" sldId="2076137736"/>
        </pc:sldMkLst>
      </pc:sldChg>
      <pc:sldChg chg="add del">
        <pc:chgData name="Saranya Sriram" userId="31246c95-b325-49bd-b9d7-da3f09848d21" providerId="ADAL" clId="{1257B7C5-6374-4E27-BB26-3A140873B03A}" dt="2021-11-02T02:19:53.521" v="252" actId="47"/>
        <pc:sldMkLst>
          <pc:docMk/>
          <pc:sldMk cId="3669144735" sldId="2076137740"/>
        </pc:sldMkLst>
      </pc:sldChg>
      <pc:sldChg chg="add del">
        <pc:chgData name="Saranya Sriram" userId="31246c95-b325-49bd-b9d7-da3f09848d21" providerId="ADAL" clId="{1257B7C5-6374-4E27-BB26-3A140873B03A}" dt="2021-11-02T02:21:24.529" v="290" actId="47"/>
        <pc:sldMkLst>
          <pc:docMk/>
          <pc:sldMk cId="3184025796" sldId="2076137751"/>
        </pc:sldMkLst>
      </pc:sldChg>
      <pc:sldChg chg="modSp add del mod">
        <pc:chgData name="Saranya Sriram" userId="31246c95-b325-49bd-b9d7-da3f09848d21" providerId="ADAL" clId="{1257B7C5-6374-4E27-BB26-3A140873B03A}" dt="2021-11-02T02:18:39.852" v="248" actId="14100"/>
        <pc:sldMkLst>
          <pc:docMk/>
          <pc:sldMk cId="1687055591" sldId="2076137765"/>
        </pc:sldMkLst>
        <pc:spChg chg="mod">
          <ac:chgData name="Saranya Sriram" userId="31246c95-b325-49bd-b9d7-da3f09848d21" providerId="ADAL" clId="{1257B7C5-6374-4E27-BB26-3A140873B03A}" dt="2021-11-02T02:18:39.852" v="248" actId="14100"/>
          <ac:spMkLst>
            <pc:docMk/>
            <pc:sldMk cId="1687055591" sldId="2076137765"/>
            <ac:spMk id="2" creationId="{49B048C3-B9D4-4691-959E-5DADD95C68D9}"/>
          </ac:spMkLst>
        </pc:spChg>
        <pc:spChg chg="mod">
          <ac:chgData name="Saranya Sriram" userId="31246c95-b325-49bd-b9d7-da3f09848d21" providerId="ADAL" clId="{1257B7C5-6374-4E27-BB26-3A140873B03A}" dt="2021-11-02T02:18:31.115" v="239" actId="6549"/>
          <ac:spMkLst>
            <pc:docMk/>
            <pc:sldMk cId="1687055591" sldId="2076137765"/>
            <ac:spMk id="3" creationId="{83E262E4-F619-4C2C-B70F-70014EB31B88}"/>
          </ac:spMkLst>
        </pc:spChg>
      </pc:sldChg>
      <pc:sldChg chg="delSp add del mod">
        <pc:chgData name="Saranya Sriram" userId="31246c95-b325-49bd-b9d7-da3f09848d21" providerId="ADAL" clId="{1257B7C5-6374-4E27-BB26-3A140873B03A}" dt="2021-11-02T03:18:10.488" v="786" actId="47"/>
        <pc:sldMkLst>
          <pc:docMk/>
          <pc:sldMk cId="899986653" sldId="2076137771"/>
        </pc:sldMkLst>
        <pc:picChg chg="del">
          <ac:chgData name="Saranya Sriram" userId="31246c95-b325-49bd-b9d7-da3f09848d21" providerId="ADAL" clId="{1257B7C5-6374-4E27-BB26-3A140873B03A}" dt="2021-11-02T03:07:08.323" v="748" actId="478"/>
          <ac:picMkLst>
            <pc:docMk/>
            <pc:sldMk cId="899986653" sldId="2076137771"/>
            <ac:picMk id="11" creationId="{82BBD57C-BE2F-4DBC-B0E6-065035632F05}"/>
          </ac:picMkLst>
        </pc:picChg>
      </pc:sldChg>
      <pc:sldChg chg="add del">
        <pc:chgData name="Saranya Sriram" userId="31246c95-b325-49bd-b9d7-da3f09848d21" providerId="ADAL" clId="{1257B7C5-6374-4E27-BB26-3A140873B03A}" dt="2021-11-02T02:20:00.997" v="260" actId="47"/>
        <pc:sldMkLst>
          <pc:docMk/>
          <pc:sldMk cId="1799036147" sldId="2076137774"/>
        </pc:sldMkLst>
      </pc:sldChg>
      <pc:sldChg chg="add del">
        <pc:chgData name="Saranya Sriram" userId="31246c95-b325-49bd-b9d7-da3f09848d21" providerId="ADAL" clId="{1257B7C5-6374-4E27-BB26-3A140873B03A}" dt="2021-11-02T02:20:02.140" v="262" actId="47"/>
        <pc:sldMkLst>
          <pc:docMk/>
          <pc:sldMk cId="3015557153" sldId="2076137775"/>
        </pc:sldMkLst>
      </pc:sldChg>
      <pc:sldChg chg="add del">
        <pc:chgData name="Saranya Sriram" userId="31246c95-b325-49bd-b9d7-da3f09848d21" providerId="ADAL" clId="{1257B7C5-6374-4E27-BB26-3A140873B03A}" dt="2021-11-02T02:20:02.740" v="263" actId="47"/>
        <pc:sldMkLst>
          <pc:docMk/>
          <pc:sldMk cId="1399801793" sldId="2076137776"/>
        </pc:sldMkLst>
      </pc:sldChg>
      <pc:sldChg chg="add del">
        <pc:chgData name="Saranya Sriram" userId="31246c95-b325-49bd-b9d7-da3f09848d21" providerId="ADAL" clId="{1257B7C5-6374-4E27-BB26-3A140873B03A}" dt="2021-11-02T02:20:03.176" v="264" actId="47"/>
        <pc:sldMkLst>
          <pc:docMk/>
          <pc:sldMk cId="9366240" sldId="2076137777"/>
        </pc:sldMkLst>
      </pc:sldChg>
      <pc:sldChg chg="add del">
        <pc:chgData name="Saranya Sriram" userId="31246c95-b325-49bd-b9d7-da3f09848d21" providerId="ADAL" clId="{1257B7C5-6374-4E27-BB26-3A140873B03A}" dt="2021-11-02T02:20:03.545" v="265" actId="47"/>
        <pc:sldMkLst>
          <pc:docMk/>
          <pc:sldMk cId="1921759709" sldId="2076137778"/>
        </pc:sldMkLst>
      </pc:sldChg>
      <pc:sldChg chg="add del">
        <pc:chgData name="Saranya Sriram" userId="31246c95-b325-49bd-b9d7-da3f09848d21" providerId="ADAL" clId="{1257B7C5-6374-4E27-BB26-3A140873B03A}" dt="2021-11-02T02:20:03.923" v="266" actId="47"/>
        <pc:sldMkLst>
          <pc:docMk/>
          <pc:sldMk cId="3310262553" sldId="2076137779"/>
        </pc:sldMkLst>
      </pc:sldChg>
      <pc:sldChg chg="add del">
        <pc:chgData name="Saranya Sriram" userId="31246c95-b325-49bd-b9d7-da3f09848d21" providerId="ADAL" clId="{1257B7C5-6374-4E27-BB26-3A140873B03A}" dt="2021-11-02T02:20:04.306" v="267" actId="47"/>
        <pc:sldMkLst>
          <pc:docMk/>
          <pc:sldMk cId="2158976260" sldId="2076137780"/>
        </pc:sldMkLst>
      </pc:sldChg>
      <pc:sldChg chg="add del">
        <pc:chgData name="Saranya Sriram" userId="31246c95-b325-49bd-b9d7-da3f09848d21" providerId="ADAL" clId="{1257B7C5-6374-4E27-BB26-3A140873B03A}" dt="2021-11-02T02:20:04.844" v="268" actId="47"/>
        <pc:sldMkLst>
          <pc:docMk/>
          <pc:sldMk cId="3693050947" sldId="2076137781"/>
        </pc:sldMkLst>
      </pc:sldChg>
      <pc:sldChg chg="add del">
        <pc:chgData name="Saranya Sriram" userId="31246c95-b325-49bd-b9d7-da3f09848d21" providerId="ADAL" clId="{1257B7C5-6374-4E27-BB26-3A140873B03A}" dt="2021-11-02T02:20:05.353" v="269" actId="47"/>
        <pc:sldMkLst>
          <pc:docMk/>
          <pc:sldMk cId="3253468161" sldId="2076137782"/>
        </pc:sldMkLst>
      </pc:sldChg>
      <pc:sldChg chg="add del">
        <pc:chgData name="Saranya Sriram" userId="31246c95-b325-49bd-b9d7-da3f09848d21" providerId="ADAL" clId="{1257B7C5-6374-4E27-BB26-3A140873B03A}" dt="2021-11-02T02:20:05.829" v="270" actId="47"/>
        <pc:sldMkLst>
          <pc:docMk/>
          <pc:sldMk cId="3470637038" sldId="2076137783"/>
        </pc:sldMkLst>
      </pc:sldChg>
      <pc:sldChg chg="add del">
        <pc:chgData name="Saranya Sriram" userId="31246c95-b325-49bd-b9d7-da3f09848d21" providerId="ADAL" clId="{1257B7C5-6374-4E27-BB26-3A140873B03A}" dt="2021-11-02T02:21:34.697" v="298" actId="47"/>
        <pc:sldMkLst>
          <pc:docMk/>
          <pc:sldMk cId="1653688872" sldId="2076137784"/>
        </pc:sldMkLst>
      </pc:sldChg>
      <pc:sldChg chg="add del">
        <pc:chgData name="Saranya Sriram" userId="31246c95-b325-49bd-b9d7-da3f09848d21" providerId="ADAL" clId="{1257B7C5-6374-4E27-BB26-3A140873B03A}" dt="2021-11-02T02:21:33.532" v="297" actId="47"/>
        <pc:sldMkLst>
          <pc:docMk/>
          <pc:sldMk cId="1882636437" sldId="2076137786"/>
        </pc:sldMkLst>
      </pc:sldChg>
      <pc:sldChg chg="add del">
        <pc:chgData name="Saranya Sriram" userId="31246c95-b325-49bd-b9d7-da3f09848d21" providerId="ADAL" clId="{1257B7C5-6374-4E27-BB26-3A140873B03A}" dt="2021-11-02T02:20:44.379" v="282" actId="47"/>
        <pc:sldMkLst>
          <pc:docMk/>
          <pc:sldMk cId="2055465963" sldId="2076137836"/>
        </pc:sldMkLst>
      </pc:sldChg>
      <pc:sldChg chg="add del">
        <pc:chgData name="Saranya Sriram" userId="31246c95-b325-49bd-b9d7-da3f09848d21" providerId="ADAL" clId="{1257B7C5-6374-4E27-BB26-3A140873B03A}" dt="2021-11-02T02:20:44.859" v="283" actId="47"/>
        <pc:sldMkLst>
          <pc:docMk/>
          <pc:sldMk cId="3893339736" sldId="2076137837"/>
        </pc:sldMkLst>
      </pc:sldChg>
      <pc:sldChg chg="add del">
        <pc:chgData name="Saranya Sriram" userId="31246c95-b325-49bd-b9d7-da3f09848d21" providerId="ADAL" clId="{1257B7C5-6374-4E27-BB26-3A140873B03A}" dt="2021-11-02T02:20:45.613" v="284" actId="47"/>
        <pc:sldMkLst>
          <pc:docMk/>
          <pc:sldMk cId="998956596" sldId="2076137838"/>
        </pc:sldMkLst>
      </pc:sldChg>
      <pc:sldChg chg="add del">
        <pc:chgData name="Saranya Sriram" userId="31246c95-b325-49bd-b9d7-da3f09848d21" providerId="ADAL" clId="{1257B7C5-6374-4E27-BB26-3A140873B03A}" dt="2021-11-02T02:20:50.599" v="285" actId="47"/>
        <pc:sldMkLst>
          <pc:docMk/>
          <pc:sldMk cId="869590050" sldId="2076137839"/>
        </pc:sldMkLst>
      </pc:sldChg>
      <pc:sldChg chg="add del">
        <pc:chgData name="Saranya Sriram" userId="31246c95-b325-49bd-b9d7-da3f09848d21" providerId="ADAL" clId="{1257B7C5-6374-4E27-BB26-3A140873B03A}" dt="2021-11-02T02:21:18.978" v="287" actId="47"/>
        <pc:sldMkLst>
          <pc:docMk/>
          <pc:sldMk cId="3800002341" sldId="2076137840"/>
        </pc:sldMkLst>
      </pc:sldChg>
      <pc:sldChg chg="add del">
        <pc:chgData name="Saranya Sriram" userId="31246c95-b325-49bd-b9d7-da3f09848d21" providerId="ADAL" clId="{1257B7C5-6374-4E27-BB26-3A140873B03A}" dt="2021-11-02T02:21:20.195" v="288" actId="47"/>
        <pc:sldMkLst>
          <pc:docMk/>
          <pc:sldMk cId="669104700" sldId="2076137841"/>
        </pc:sldMkLst>
      </pc:sldChg>
      <pc:sldChg chg="add del">
        <pc:chgData name="Saranya Sriram" userId="31246c95-b325-49bd-b9d7-da3f09848d21" providerId="ADAL" clId="{1257B7C5-6374-4E27-BB26-3A140873B03A}" dt="2021-11-02T02:21:21.790" v="289" actId="47"/>
        <pc:sldMkLst>
          <pc:docMk/>
          <pc:sldMk cId="4272901572" sldId="2076137843"/>
        </pc:sldMkLst>
      </pc:sldChg>
      <pc:sldChg chg="add del">
        <pc:chgData name="Saranya Sriram" userId="31246c95-b325-49bd-b9d7-da3f09848d21" providerId="ADAL" clId="{1257B7C5-6374-4E27-BB26-3A140873B03A}" dt="2021-11-02T02:21:26.318" v="291" actId="47"/>
        <pc:sldMkLst>
          <pc:docMk/>
          <pc:sldMk cId="849309580" sldId="2076137844"/>
        </pc:sldMkLst>
      </pc:sldChg>
      <pc:sldChg chg="add del">
        <pc:chgData name="Saranya Sriram" userId="31246c95-b325-49bd-b9d7-da3f09848d21" providerId="ADAL" clId="{1257B7C5-6374-4E27-BB26-3A140873B03A}" dt="2021-11-02T02:21:27.098" v="292" actId="47"/>
        <pc:sldMkLst>
          <pc:docMk/>
          <pc:sldMk cId="2850084901" sldId="2076137845"/>
        </pc:sldMkLst>
      </pc:sldChg>
      <pc:sldChg chg="add del">
        <pc:chgData name="Saranya Sriram" userId="31246c95-b325-49bd-b9d7-da3f09848d21" providerId="ADAL" clId="{1257B7C5-6374-4E27-BB26-3A140873B03A}" dt="2021-11-02T02:21:28.199" v="293" actId="47"/>
        <pc:sldMkLst>
          <pc:docMk/>
          <pc:sldMk cId="476913380" sldId="2076137846"/>
        </pc:sldMkLst>
      </pc:sldChg>
      <pc:sldChg chg="add del">
        <pc:chgData name="Saranya Sriram" userId="31246c95-b325-49bd-b9d7-da3f09848d21" providerId="ADAL" clId="{1257B7C5-6374-4E27-BB26-3A140873B03A}" dt="2021-11-02T03:51:12.280" v="1348" actId="47"/>
        <pc:sldMkLst>
          <pc:docMk/>
          <pc:sldMk cId="1738298456" sldId="2076137847"/>
        </pc:sldMkLst>
      </pc:sldChg>
      <pc:sldChg chg="add del">
        <pc:chgData name="Saranya Sriram" userId="31246c95-b325-49bd-b9d7-da3f09848d21" providerId="ADAL" clId="{1257B7C5-6374-4E27-BB26-3A140873B03A}" dt="2021-11-02T03:51:10.381" v="1347" actId="47"/>
        <pc:sldMkLst>
          <pc:docMk/>
          <pc:sldMk cId="1564604113" sldId="2076137848"/>
        </pc:sldMkLst>
      </pc:sldChg>
      <pc:sldChg chg="add del">
        <pc:chgData name="Saranya Sriram" userId="31246c95-b325-49bd-b9d7-da3f09848d21" providerId="ADAL" clId="{1257B7C5-6374-4E27-BB26-3A140873B03A}" dt="2021-11-02T03:51:10.381" v="1347" actId="47"/>
        <pc:sldMkLst>
          <pc:docMk/>
          <pc:sldMk cId="1769579037" sldId="2076137849"/>
        </pc:sldMkLst>
      </pc:sldChg>
      <pc:sldChg chg="add del">
        <pc:chgData name="Saranya Sriram" userId="31246c95-b325-49bd-b9d7-da3f09848d21" providerId="ADAL" clId="{1257B7C5-6374-4E27-BB26-3A140873B03A}" dt="2021-11-02T02:29:03.669" v="338"/>
        <pc:sldMkLst>
          <pc:docMk/>
          <pc:sldMk cId="332003695" sldId="2076137850"/>
        </pc:sldMkLst>
      </pc:sldChg>
      <pc:sldChg chg="add del">
        <pc:chgData name="Saranya Sriram" userId="31246c95-b325-49bd-b9d7-da3f09848d21" providerId="ADAL" clId="{1257B7C5-6374-4E27-BB26-3A140873B03A}" dt="2021-11-02T03:45:50.159" v="1191" actId="47"/>
        <pc:sldMkLst>
          <pc:docMk/>
          <pc:sldMk cId="2193245359" sldId="2076137850"/>
        </pc:sldMkLst>
      </pc:sldChg>
      <pc:sldChg chg="add del">
        <pc:chgData name="Saranya Sriram" userId="31246c95-b325-49bd-b9d7-da3f09848d21" providerId="ADAL" clId="{1257B7C5-6374-4E27-BB26-3A140873B03A}" dt="2021-11-02T02:21:37.613" v="300" actId="47"/>
        <pc:sldMkLst>
          <pc:docMk/>
          <pc:sldMk cId="3871975859" sldId="2076137851"/>
        </pc:sldMkLst>
      </pc:sldChg>
      <pc:sldChg chg="add del">
        <pc:chgData name="Saranya Sriram" userId="31246c95-b325-49bd-b9d7-da3f09848d21" providerId="ADAL" clId="{1257B7C5-6374-4E27-BB26-3A140873B03A}" dt="2021-11-02T02:21:38.632" v="301" actId="47"/>
        <pc:sldMkLst>
          <pc:docMk/>
          <pc:sldMk cId="4106070445" sldId="2076137852"/>
        </pc:sldMkLst>
      </pc:sldChg>
      <pc:sldChg chg="add del">
        <pc:chgData name="Saranya Sriram" userId="31246c95-b325-49bd-b9d7-da3f09848d21" providerId="ADAL" clId="{1257B7C5-6374-4E27-BB26-3A140873B03A}" dt="2021-11-02T02:21:39.485" v="302" actId="47"/>
        <pc:sldMkLst>
          <pc:docMk/>
          <pc:sldMk cId="2789732370" sldId="2076137853"/>
        </pc:sldMkLst>
      </pc:sldChg>
      <pc:sldChg chg="add del">
        <pc:chgData name="Saranya Sriram" userId="31246c95-b325-49bd-b9d7-da3f09848d21" providerId="ADAL" clId="{1257B7C5-6374-4E27-BB26-3A140873B03A}" dt="2021-11-02T02:21:40.210" v="303" actId="47"/>
        <pc:sldMkLst>
          <pc:docMk/>
          <pc:sldMk cId="4061126162" sldId="2076137854"/>
        </pc:sldMkLst>
      </pc:sldChg>
      <pc:sldChg chg="add del">
        <pc:chgData name="Saranya Sriram" userId="31246c95-b325-49bd-b9d7-da3f09848d21" providerId="ADAL" clId="{1257B7C5-6374-4E27-BB26-3A140873B03A}" dt="2021-11-02T02:21:41.088" v="304" actId="47"/>
        <pc:sldMkLst>
          <pc:docMk/>
          <pc:sldMk cId="406563676" sldId="2076137856"/>
        </pc:sldMkLst>
      </pc:sldChg>
      <pc:sldChg chg="add del">
        <pc:chgData name="Saranya Sriram" userId="31246c95-b325-49bd-b9d7-da3f09848d21" providerId="ADAL" clId="{1257B7C5-6374-4E27-BB26-3A140873B03A}" dt="2021-11-02T02:21:41.814" v="305" actId="47"/>
        <pc:sldMkLst>
          <pc:docMk/>
          <pc:sldMk cId="2105139608" sldId="2076137857"/>
        </pc:sldMkLst>
      </pc:sldChg>
      <pc:sldChg chg="add del">
        <pc:chgData name="Saranya Sriram" userId="31246c95-b325-49bd-b9d7-da3f09848d21" providerId="ADAL" clId="{1257B7C5-6374-4E27-BB26-3A140873B03A}" dt="2021-11-02T02:21:42.707" v="306" actId="47"/>
        <pc:sldMkLst>
          <pc:docMk/>
          <pc:sldMk cId="2811310328" sldId="2076137858"/>
        </pc:sldMkLst>
      </pc:sldChg>
      <pc:sldChg chg="add del">
        <pc:chgData name="Saranya Sriram" userId="31246c95-b325-49bd-b9d7-da3f09848d21" providerId="ADAL" clId="{1257B7C5-6374-4E27-BB26-3A140873B03A}" dt="2021-11-02T02:21:43.147" v="307" actId="47"/>
        <pc:sldMkLst>
          <pc:docMk/>
          <pc:sldMk cId="2785143035" sldId="2076137859"/>
        </pc:sldMkLst>
      </pc:sldChg>
      <pc:sldChg chg="add del">
        <pc:chgData name="Saranya Sriram" userId="31246c95-b325-49bd-b9d7-da3f09848d21" providerId="ADAL" clId="{1257B7C5-6374-4E27-BB26-3A140873B03A}" dt="2021-11-02T02:21:43.875" v="308" actId="47"/>
        <pc:sldMkLst>
          <pc:docMk/>
          <pc:sldMk cId="4238602621" sldId="2076137860"/>
        </pc:sldMkLst>
      </pc:sldChg>
      <pc:sldChg chg="add del">
        <pc:chgData name="Saranya Sriram" userId="31246c95-b325-49bd-b9d7-da3f09848d21" providerId="ADAL" clId="{1257B7C5-6374-4E27-BB26-3A140873B03A}" dt="2021-11-02T02:21:44.564" v="309" actId="47"/>
        <pc:sldMkLst>
          <pc:docMk/>
          <pc:sldMk cId="2516367760" sldId="2076137861"/>
        </pc:sldMkLst>
      </pc:sldChg>
      <pc:sldChg chg="add del">
        <pc:chgData name="Saranya Sriram" userId="31246c95-b325-49bd-b9d7-da3f09848d21" providerId="ADAL" clId="{1257B7C5-6374-4E27-BB26-3A140873B03A}" dt="2021-11-02T02:21:45.296" v="310" actId="47"/>
        <pc:sldMkLst>
          <pc:docMk/>
          <pc:sldMk cId="1371457213" sldId="2076137862"/>
        </pc:sldMkLst>
      </pc:sldChg>
      <pc:sldChg chg="add del">
        <pc:chgData name="Saranya Sriram" userId="31246c95-b325-49bd-b9d7-da3f09848d21" providerId="ADAL" clId="{1257B7C5-6374-4E27-BB26-3A140873B03A}" dt="2021-11-02T02:21:46.283" v="311" actId="47"/>
        <pc:sldMkLst>
          <pc:docMk/>
          <pc:sldMk cId="4033225050" sldId="2076137863"/>
        </pc:sldMkLst>
      </pc:sldChg>
      <pc:sldChg chg="add del">
        <pc:chgData name="Saranya Sriram" userId="31246c95-b325-49bd-b9d7-da3f09848d21" providerId="ADAL" clId="{1257B7C5-6374-4E27-BB26-3A140873B03A}" dt="2021-11-02T02:21:36" v="299" actId="47"/>
        <pc:sldMkLst>
          <pc:docMk/>
          <pc:sldMk cId="1050109054" sldId="2076137864"/>
        </pc:sldMkLst>
      </pc:sldChg>
      <pc:sldChg chg="add del">
        <pc:chgData name="Saranya Sriram" userId="31246c95-b325-49bd-b9d7-da3f09848d21" providerId="ADAL" clId="{1257B7C5-6374-4E27-BB26-3A140873B03A}" dt="2021-11-02T02:21:32.318" v="295" actId="47"/>
        <pc:sldMkLst>
          <pc:docMk/>
          <pc:sldMk cId="3964228008" sldId="2076137865"/>
        </pc:sldMkLst>
      </pc:sldChg>
      <pc:sldChg chg="add del">
        <pc:chgData name="Saranya Sriram" userId="31246c95-b325-49bd-b9d7-da3f09848d21" providerId="ADAL" clId="{1257B7C5-6374-4E27-BB26-3A140873B03A}" dt="2021-11-02T02:21:32.929" v="296" actId="47"/>
        <pc:sldMkLst>
          <pc:docMk/>
          <pc:sldMk cId="3929698236" sldId="2076137866"/>
        </pc:sldMkLst>
      </pc:sldChg>
      <pc:sldChg chg="add del">
        <pc:chgData name="Saranya Sriram" userId="31246c95-b325-49bd-b9d7-da3f09848d21" providerId="ADAL" clId="{1257B7C5-6374-4E27-BB26-3A140873B03A}" dt="2021-11-02T02:51:31.046" v="423"/>
        <pc:sldMkLst>
          <pc:docMk/>
          <pc:sldMk cId="279288700" sldId="2134804850"/>
        </pc:sldMkLst>
      </pc:sldChg>
      <pc:sldChg chg="add del">
        <pc:chgData name="Saranya Sriram" userId="31246c95-b325-49bd-b9d7-da3f09848d21" providerId="ADAL" clId="{1257B7C5-6374-4E27-BB26-3A140873B03A}" dt="2021-11-02T02:51:31.046" v="423"/>
        <pc:sldMkLst>
          <pc:docMk/>
          <pc:sldMk cId="738090357" sldId="2134804865"/>
        </pc:sldMkLst>
      </pc:sldChg>
      <pc:sldChg chg="add del">
        <pc:chgData name="Saranya Sriram" userId="31246c95-b325-49bd-b9d7-da3f09848d21" providerId="ADAL" clId="{1257B7C5-6374-4E27-BB26-3A140873B03A}" dt="2021-11-02T02:51:31.046" v="423"/>
        <pc:sldMkLst>
          <pc:docMk/>
          <pc:sldMk cId="4217801541" sldId="2134804878"/>
        </pc:sldMkLst>
      </pc:sldChg>
      <pc:sldChg chg="add del">
        <pc:chgData name="Saranya Sriram" userId="31246c95-b325-49bd-b9d7-da3f09848d21" providerId="ADAL" clId="{1257B7C5-6374-4E27-BB26-3A140873B03A}" dt="2021-11-02T02:51:31.046" v="423"/>
        <pc:sldMkLst>
          <pc:docMk/>
          <pc:sldMk cId="3839566656" sldId="2134804879"/>
        </pc:sldMkLst>
      </pc:sldChg>
      <pc:sldChg chg="add del">
        <pc:chgData name="Saranya Sriram" userId="31246c95-b325-49bd-b9d7-da3f09848d21" providerId="ADAL" clId="{1257B7C5-6374-4E27-BB26-3A140873B03A}" dt="2021-11-02T02:51:31.046" v="423"/>
        <pc:sldMkLst>
          <pc:docMk/>
          <pc:sldMk cId="330262182" sldId="2134804890"/>
        </pc:sldMkLst>
      </pc:sldChg>
      <pc:sldChg chg="add del">
        <pc:chgData name="Saranya Sriram" userId="31246c95-b325-49bd-b9d7-da3f09848d21" providerId="ADAL" clId="{1257B7C5-6374-4E27-BB26-3A140873B03A}" dt="2021-11-02T02:51:31.046" v="423"/>
        <pc:sldMkLst>
          <pc:docMk/>
          <pc:sldMk cId="1823925467" sldId="2134804893"/>
        </pc:sldMkLst>
      </pc:sldChg>
      <pc:sldChg chg="add del">
        <pc:chgData name="Saranya Sriram" userId="31246c95-b325-49bd-b9d7-da3f09848d21" providerId="ADAL" clId="{1257B7C5-6374-4E27-BB26-3A140873B03A}" dt="2021-11-02T02:53:14.466" v="509" actId="47"/>
        <pc:sldMkLst>
          <pc:docMk/>
          <pc:sldMk cId="721863853" sldId="2134804894"/>
        </pc:sldMkLst>
      </pc:sldChg>
      <pc:sldChg chg="add del">
        <pc:chgData name="Saranya Sriram" userId="31246c95-b325-49bd-b9d7-da3f09848d21" providerId="ADAL" clId="{1257B7C5-6374-4E27-BB26-3A140873B03A}" dt="2021-11-02T02:52:55.186" v="508" actId="47"/>
        <pc:sldMkLst>
          <pc:docMk/>
          <pc:sldMk cId="2746947155" sldId="2134804896"/>
        </pc:sldMkLst>
      </pc:sldChg>
      <pc:sldChg chg="modSp add mod">
        <pc:chgData name="Saranya Sriram" userId="31246c95-b325-49bd-b9d7-da3f09848d21" providerId="ADAL" clId="{1257B7C5-6374-4E27-BB26-3A140873B03A}" dt="2021-11-02T03:51:18.210" v="1350" actId="20577"/>
        <pc:sldMkLst>
          <pc:docMk/>
          <pc:sldMk cId="2030430440" sldId="2134804897"/>
        </pc:sldMkLst>
        <pc:spChg chg="mod">
          <ac:chgData name="Saranya Sriram" userId="31246c95-b325-49bd-b9d7-da3f09848d21" providerId="ADAL" clId="{1257B7C5-6374-4E27-BB26-3A140873B03A}" dt="2021-11-02T03:51:18.210" v="1350" actId="20577"/>
          <ac:spMkLst>
            <pc:docMk/>
            <pc:sldMk cId="2030430440" sldId="2134804897"/>
            <ac:spMk id="10" creationId="{46338273-659B-4BE6-8CB2-D880A35AB60D}"/>
          </ac:spMkLst>
        </pc:spChg>
        <pc:spChg chg="mod">
          <ac:chgData name="Saranya Sriram" userId="31246c95-b325-49bd-b9d7-da3f09848d21" providerId="ADAL" clId="{1257B7C5-6374-4E27-BB26-3A140873B03A}" dt="2021-11-02T02:52:25.999" v="501" actId="6549"/>
          <ac:spMkLst>
            <pc:docMk/>
            <pc:sldMk cId="2030430440" sldId="2134804897"/>
            <ac:spMk id="12" creationId="{68410213-2627-4B9C-924C-292F66A11726}"/>
          </ac:spMkLst>
        </pc:spChg>
      </pc:sldChg>
      <pc:sldChg chg="add del setBg">
        <pc:chgData name="Saranya Sriram" userId="31246c95-b325-49bd-b9d7-da3f09848d21" providerId="ADAL" clId="{1257B7C5-6374-4E27-BB26-3A140873B03A}" dt="2021-11-02T02:51:48.937" v="425"/>
        <pc:sldMkLst>
          <pc:docMk/>
          <pc:sldMk cId="4265296474" sldId="2134804897"/>
        </pc:sldMkLst>
      </pc:sldChg>
      <pc:sldChg chg="add del setBg">
        <pc:chgData name="Saranya Sriram" userId="31246c95-b325-49bd-b9d7-da3f09848d21" providerId="ADAL" clId="{1257B7C5-6374-4E27-BB26-3A140873B03A}" dt="2021-11-02T02:59:54.854" v="545"/>
        <pc:sldMkLst>
          <pc:docMk/>
          <pc:sldMk cId="684263547" sldId="2134804898"/>
        </pc:sldMkLst>
      </pc:sldChg>
      <pc:sldChg chg="modSp add mod">
        <pc:chgData name="Saranya Sriram" userId="31246c95-b325-49bd-b9d7-da3f09848d21" providerId="ADAL" clId="{1257B7C5-6374-4E27-BB26-3A140873B03A}" dt="2021-11-02T03:49:58.549" v="1338" actId="20577"/>
        <pc:sldMkLst>
          <pc:docMk/>
          <pc:sldMk cId="2530871134" sldId="2134804898"/>
        </pc:sldMkLst>
        <pc:spChg chg="mod">
          <ac:chgData name="Saranya Sriram" userId="31246c95-b325-49bd-b9d7-da3f09848d21" providerId="ADAL" clId="{1257B7C5-6374-4E27-BB26-3A140873B03A}" dt="2021-11-02T03:49:58.549" v="1338" actId="20577"/>
          <ac:spMkLst>
            <pc:docMk/>
            <pc:sldMk cId="2530871134" sldId="2134804898"/>
            <ac:spMk id="10" creationId="{46338273-659B-4BE6-8CB2-D880A35AB60D}"/>
          </ac:spMkLst>
        </pc:spChg>
      </pc:sldChg>
      <pc:sldChg chg="addSp modSp add del mod setBg">
        <pc:chgData name="Saranya Sriram" userId="31246c95-b325-49bd-b9d7-da3f09848d21" providerId="ADAL" clId="{1257B7C5-6374-4E27-BB26-3A140873B03A}" dt="2021-11-02T03:18:19.590" v="788" actId="47"/>
        <pc:sldMkLst>
          <pc:docMk/>
          <pc:sldMk cId="314565109" sldId="2134804899"/>
        </pc:sldMkLst>
        <pc:spChg chg="add">
          <ac:chgData name="Saranya Sriram" userId="31246c95-b325-49bd-b9d7-da3f09848d21" providerId="ADAL" clId="{1257B7C5-6374-4E27-BB26-3A140873B03A}" dt="2021-11-02T03:16:02.962" v="750" actId="22"/>
          <ac:spMkLst>
            <pc:docMk/>
            <pc:sldMk cId="314565109" sldId="2134804899"/>
            <ac:spMk id="8" creationId="{DE5A25A4-B71A-487A-A815-60E639715D0A}"/>
          </ac:spMkLst>
        </pc:spChg>
        <pc:spChg chg="add">
          <ac:chgData name="Saranya Sriram" userId="31246c95-b325-49bd-b9d7-da3f09848d21" providerId="ADAL" clId="{1257B7C5-6374-4E27-BB26-3A140873B03A}" dt="2021-11-02T03:16:02.962" v="750" actId="22"/>
          <ac:spMkLst>
            <pc:docMk/>
            <pc:sldMk cId="314565109" sldId="2134804899"/>
            <ac:spMk id="10" creationId="{78B74AF5-E63B-442D-9D58-C5392884504C}"/>
          </ac:spMkLst>
        </pc:spChg>
        <pc:spChg chg="add">
          <ac:chgData name="Saranya Sriram" userId="31246c95-b325-49bd-b9d7-da3f09848d21" providerId="ADAL" clId="{1257B7C5-6374-4E27-BB26-3A140873B03A}" dt="2021-11-02T03:16:02.962" v="750" actId="22"/>
          <ac:spMkLst>
            <pc:docMk/>
            <pc:sldMk cId="314565109" sldId="2134804899"/>
            <ac:spMk id="14" creationId="{3E1B41D1-39B1-4693-8053-82E7B4E58AF8}"/>
          </ac:spMkLst>
        </pc:spChg>
        <pc:spChg chg="add">
          <ac:chgData name="Saranya Sriram" userId="31246c95-b325-49bd-b9d7-da3f09848d21" providerId="ADAL" clId="{1257B7C5-6374-4E27-BB26-3A140873B03A}" dt="2021-11-02T03:16:02.962" v="750" actId="22"/>
          <ac:spMkLst>
            <pc:docMk/>
            <pc:sldMk cId="314565109" sldId="2134804899"/>
            <ac:spMk id="16" creationId="{749793EE-AB9B-452D-AAB6-7A2FD916793F}"/>
          </ac:spMkLst>
        </pc:spChg>
        <pc:spChg chg="add">
          <ac:chgData name="Saranya Sriram" userId="31246c95-b325-49bd-b9d7-da3f09848d21" providerId="ADAL" clId="{1257B7C5-6374-4E27-BB26-3A140873B03A}" dt="2021-11-02T03:16:02.962" v="750" actId="22"/>
          <ac:spMkLst>
            <pc:docMk/>
            <pc:sldMk cId="314565109" sldId="2134804899"/>
            <ac:spMk id="20" creationId="{F2F7D0A1-8FF6-41D2-BC00-EE7AE3882244}"/>
          </ac:spMkLst>
        </pc:spChg>
        <pc:spChg chg="add">
          <ac:chgData name="Saranya Sriram" userId="31246c95-b325-49bd-b9d7-da3f09848d21" providerId="ADAL" clId="{1257B7C5-6374-4E27-BB26-3A140873B03A}" dt="2021-11-02T03:16:02.962" v="750" actId="22"/>
          <ac:spMkLst>
            <pc:docMk/>
            <pc:sldMk cId="314565109" sldId="2134804899"/>
            <ac:spMk id="22" creationId="{6FAEA746-2C49-49D5-85D8-475A56B44435}"/>
          </ac:spMkLst>
        </pc:spChg>
        <pc:cxnChg chg="add mod">
          <ac:chgData name="Saranya Sriram" userId="31246c95-b325-49bd-b9d7-da3f09848d21" providerId="ADAL" clId="{1257B7C5-6374-4E27-BB26-3A140873B03A}" dt="2021-11-02T03:16:02.962" v="751"/>
          <ac:cxnSpMkLst>
            <pc:docMk/>
            <pc:sldMk cId="314565109" sldId="2134804899"/>
            <ac:cxnSpMk id="4" creationId="{4327678C-6CA8-4785-A968-F213CE0E88EC}"/>
          </ac:cxnSpMkLst>
        </pc:cxnChg>
        <pc:cxnChg chg="add mod">
          <ac:chgData name="Saranya Sriram" userId="31246c95-b325-49bd-b9d7-da3f09848d21" providerId="ADAL" clId="{1257B7C5-6374-4E27-BB26-3A140873B03A}" dt="2021-11-02T03:16:02.962" v="751"/>
          <ac:cxnSpMkLst>
            <pc:docMk/>
            <pc:sldMk cId="314565109" sldId="2134804899"/>
            <ac:cxnSpMk id="6" creationId="{56E820CB-81CC-4CC3-AC7D-6AEA5C89E138}"/>
          </ac:cxnSpMkLst>
        </pc:cxnChg>
        <pc:cxnChg chg="add mod">
          <ac:chgData name="Saranya Sriram" userId="31246c95-b325-49bd-b9d7-da3f09848d21" providerId="ADAL" clId="{1257B7C5-6374-4E27-BB26-3A140873B03A}" dt="2021-11-02T03:16:02.962" v="751"/>
          <ac:cxnSpMkLst>
            <pc:docMk/>
            <pc:sldMk cId="314565109" sldId="2134804899"/>
            <ac:cxnSpMk id="18" creationId="{37665201-1501-44C3-8095-5F20547442A9}"/>
          </ac:cxnSpMkLst>
        </pc:cxnChg>
      </pc:sldChg>
      <pc:sldChg chg="add del setBg">
        <pc:chgData name="Saranya Sriram" userId="31246c95-b325-49bd-b9d7-da3f09848d21" providerId="ADAL" clId="{1257B7C5-6374-4E27-BB26-3A140873B03A}" dt="2021-11-02T03:16:08.552" v="753"/>
        <pc:sldMkLst>
          <pc:docMk/>
          <pc:sldMk cId="1905780245" sldId="2134804900"/>
        </pc:sldMkLst>
      </pc:sldChg>
      <pc:sldChg chg="addSp delSp modSp add mod">
        <pc:chgData name="Saranya Sriram" userId="31246c95-b325-49bd-b9d7-da3f09848d21" providerId="ADAL" clId="{1257B7C5-6374-4E27-BB26-3A140873B03A}" dt="2021-11-02T04:09:45.532" v="2882" actId="1076"/>
        <pc:sldMkLst>
          <pc:docMk/>
          <pc:sldMk cId="2181310569" sldId="2134804900"/>
        </pc:sldMkLst>
        <pc:spChg chg="del">
          <ac:chgData name="Saranya Sriram" userId="31246c95-b325-49bd-b9d7-da3f09848d21" providerId="ADAL" clId="{1257B7C5-6374-4E27-BB26-3A140873B03A}" dt="2021-11-02T03:16:22.496" v="756" actId="478"/>
          <ac:spMkLst>
            <pc:docMk/>
            <pc:sldMk cId="2181310569" sldId="2134804900"/>
            <ac:spMk id="2" creationId="{E018D7C0-F556-4999-8AA6-5D9CB66740E2}"/>
          </ac:spMkLst>
        </pc:spChg>
        <pc:spChg chg="mod">
          <ac:chgData name="Saranya Sriram" userId="31246c95-b325-49bd-b9d7-da3f09848d21" providerId="ADAL" clId="{1257B7C5-6374-4E27-BB26-3A140873B03A}" dt="2021-11-02T04:09:45.532" v="2882" actId="1076"/>
          <ac:spMkLst>
            <pc:docMk/>
            <pc:sldMk cId="2181310569" sldId="2134804900"/>
            <ac:spMk id="3" creationId="{7540F09F-ADE9-4A93-BCF9-A185A198C1B3}"/>
          </ac:spMkLst>
        </pc:spChg>
        <pc:spChg chg="add mod">
          <ac:chgData name="Saranya Sriram" userId="31246c95-b325-49bd-b9d7-da3f09848d21" providerId="ADAL" clId="{1257B7C5-6374-4E27-BB26-3A140873B03A}" dt="2021-11-02T04:09:45.532" v="2882" actId="1076"/>
          <ac:spMkLst>
            <pc:docMk/>
            <pc:sldMk cId="2181310569" sldId="2134804900"/>
            <ac:spMk id="8" creationId="{695A9BC2-703B-45D8-A969-07DD344BC6D9}"/>
          </ac:spMkLst>
        </pc:spChg>
        <pc:spChg chg="add mod">
          <ac:chgData name="Saranya Sriram" userId="31246c95-b325-49bd-b9d7-da3f09848d21" providerId="ADAL" clId="{1257B7C5-6374-4E27-BB26-3A140873B03A}" dt="2021-11-02T04:09:45.532" v="2882" actId="1076"/>
          <ac:spMkLst>
            <pc:docMk/>
            <pc:sldMk cId="2181310569" sldId="2134804900"/>
            <ac:spMk id="10" creationId="{0A6CDB6C-1CF5-4AC4-87D3-17C601EB19C9}"/>
          </ac:spMkLst>
        </pc:spChg>
        <pc:spChg chg="del">
          <ac:chgData name="Saranya Sriram" userId="31246c95-b325-49bd-b9d7-da3f09848d21" providerId="ADAL" clId="{1257B7C5-6374-4E27-BB26-3A140873B03A}" dt="2021-11-02T03:16:20.064" v="755" actId="478"/>
          <ac:spMkLst>
            <pc:docMk/>
            <pc:sldMk cId="2181310569" sldId="2134804900"/>
            <ac:spMk id="12" creationId="{68410213-2627-4B9C-924C-292F66A11726}"/>
          </ac:spMkLst>
        </pc:spChg>
        <pc:spChg chg="add mod">
          <ac:chgData name="Saranya Sriram" userId="31246c95-b325-49bd-b9d7-da3f09848d21" providerId="ADAL" clId="{1257B7C5-6374-4E27-BB26-3A140873B03A}" dt="2021-11-02T04:09:45.532" v="2882" actId="1076"/>
          <ac:spMkLst>
            <pc:docMk/>
            <pc:sldMk cId="2181310569" sldId="2134804900"/>
            <ac:spMk id="14" creationId="{9F78472E-FDFF-49B4-8925-26588A7DA86F}"/>
          </ac:spMkLst>
        </pc:spChg>
        <pc:spChg chg="add mod">
          <ac:chgData name="Saranya Sriram" userId="31246c95-b325-49bd-b9d7-da3f09848d21" providerId="ADAL" clId="{1257B7C5-6374-4E27-BB26-3A140873B03A}" dt="2021-11-02T04:09:45.532" v="2882" actId="1076"/>
          <ac:spMkLst>
            <pc:docMk/>
            <pc:sldMk cId="2181310569" sldId="2134804900"/>
            <ac:spMk id="16" creationId="{D8D7A6FA-221F-4C65-AFDE-596DF28C26F1}"/>
          </ac:spMkLst>
        </pc:spChg>
        <pc:spChg chg="add mod">
          <ac:chgData name="Saranya Sriram" userId="31246c95-b325-49bd-b9d7-da3f09848d21" providerId="ADAL" clId="{1257B7C5-6374-4E27-BB26-3A140873B03A}" dt="2021-11-02T04:09:45.532" v="2882" actId="1076"/>
          <ac:spMkLst>
            <pc:docMk/>
            <pc:sldMk cId="2181310569" sldId="2134804900"/>
            <ac:spMk id="20" creationId="{B7EF1D2B-99A3-43AD-BEC4-42F9EEFE4BAD}"/>
          </ac:spMkLst>
        </pc:spChg>
        <pc:spChg chg="add mod">
          <ac:chgData name="Saranya Sriram" userId="31246c95-b325-49bd-b9d7-da3f09848d21" providerId="ADAL" clId="{1257B7C5-6374-4E27-BB26-3A140873B03A}" dt="2021-11-02T04:09:45.532" v="2882" actId="1076"/>
          <ac:spMkLst>
            <pc:docMk/>
            <pc:sldMk cId="2181310569" sldId="2134804900"/>
            <ac:spMk id="22" creationId="{4A537A12-F3AA-4466-92E5-7FA5AAC1C36E}"/>
          </ac:spMkLst>
        </pc:spChg>
        <pc:spChg chg="add mod">
          <ac:chgData name="Saranya Sriram" userId="31246c95-b325-49bd-b9d7-da3f09848d21" providerId="ADAL" clId="{1257B7C5-6374-4E27-BB26-3A140873B03A}" dt="2021-11-02T04:09:37.471" v="2881" actId="403"/>
          <ac:spMkLst>
            <pc:docMk/>
            <pc:sldMk cId="2181310569" sldId="2134804900"/>
            <ac:spMk id="24" creationId="{A1B47805-5CB2-4064-B6B2-5E2261B9A36B}"/>
          </ac:spMkLst>
        </pc:spChg>
        <pc:spChg chg="add mod">
          <ac:chgData name="Saranya Sriram" userId="31246c95-b325-49bd-b9d7-da3f09848d21" providerId="ADAL" clId="{1257B7C5-6374-4E27-BB26-3A140873B03A}" dt="2021-11-02T04:09:45.532" v="2882" actId="1076"/>
          <ac:spMkLst>
            <pc:docMk/>
            <pc:sldMk cId="2181310569" sldId="2134804900"/>
            <ac:spMk id="28" creationId="{BE76ED0E-4E1A-4712-891D-FA1E8F2E39BA}"/>
          </ac:spMkLst>
        </pc:spChg>
        <pc:spChg chg="add mod">
          <ac:chgData name="Saranya Sriram" userId="31246c95-b325-49bd-b9d7-da3f09848d21" providerId="ADAL" clId="{1257B7C5-6374-4E27-BB26-3A140873B03A}" dt="2021-11-02T04:09:45.532" v="2882" actId="1076"/>
          <ac:spMkLst>
            <pc:docMk/>
            <pc:sldMk cId="2181310569" sldId="2134804900"/>
            <ac:spMk id="30" creationId="{B4AA9229-1BD4-40D2-A1C1-A82B62D04B24}"/>
          </ac:spMkLst>
        </pc:spChg>
        <pc:cxnChg chg="add mod">
          <ac:chgData name="Saranya Sriram" userId="31246c95-b325-49bd-b9d7-da3f09848d21" providerId="ADAL" clId="{1257B7C5-6374-4E27-BB26-3A140873B03A}" dt="2021-11-02T04:09:45.532" v="2882" actId="1076"/>
          <ac:cxnSpMkLst>
            <pc:docMk/>
            <pc:sldMk cId="2181310569" sldId="2134804900"/>
            <ac:cxnSpMk id="4" creationId="{5D9B25BF-D352-4F3C-B219-D07CAAAE7DE8}"/>
          </ac:cxnSpMkLst>
        </pc:cxnChg>
        <pc:cxnChg chg="add mod">
          <ac:chgData name="Saranya Sriram" userId="31246c95-b325-49bd-b9d7-da3f09848d21" providerId="ADAL" clId="{1257B7C5-6374-4E27-BB26-3A140873B03A}" dt="2021-11-02T04:09:45.532" v="2882" actId="1076"/>
          <ac:cxnSpMkLst>
            <pc:docMk/>
            <pc:sldMk cId="2181310569" sldId="2134804900"/>
            <ac:cxnSpMk id="6" creationId="{AC8F778A-BA61-47B7-841D-319F932A6945}"/>
          </ac:cxnSpMkLst>
        </pc:cxnChg>
        <pc:cxnChg chg="add mod">
          <ac:chgData name="Saranya Sriram" userId="31246c95-b325-49bd-b9d7-da3f09848d21" providerId="ADAL" clId="{1257B7C5-6374-4E27-BB26-3A140873B03A}" dt="2021-11-02T04:09:45.532" v="2882" actId="1076"/>
          <ac:cxnSpMkLst>
            <pc:docMk/>
            <pc:sldMk cId="2181310569" sldId="2134804900"/>
            <ac:cxnSpMk id="18" creationId="{11B7F5C7-5DA0-4C8A-9D4D-392C396A2D0B}"/>
          </ac:cxnSpMkLst>
        </pc:cxnChg>
        <pc:cxnChg chg="add mod">
          <ac:chgData name="Saranya Sriram" userId="31246c95-b325-49bd-b9d7-da3f09848d21" providerId="ADAL" clId="{1257B7C5-6374-4E27-BB26-3A140873B03A}" dt="2021-11-02T04:09:45.532" v="2882" actId="1076"/>
          <ac:cxnSpMkLst>
            <pc:docMk/>
            <pc:sldMk cId="2181310569" sldId="2134804900"/>
            <ac:cxnSpMk id="26" creationId="{B5030CD7-CD53-4215-A80B-6B82DEB7FC21}"/>
          </ac:cxnSpMkLst>
        </pc:cxnChg>
      </pc:sldChg>
      <pc:sldChg chg="add del setBg">
        <pc:chgData name="Saranya Sriram" userId="31246c95-b325-49bd-b9d7-da3f09848d21" providerId="ADAL" clId="{1257B7C5-6374-4E27-BB26-3A140873B03A}" dt="2021-11-02T03:23:11.136" v="852"/>
        <pc:sldMkLst>
          <pc:docMk/>
          <pc:sldMk cId="3046101668" sldId="2134804901"/>
        </pc:sldMkLst>
      </pc:sldChg>
      <pc:sldChg chg="modSp add mod">
        <pc:chgData name="Saranya Sriram" userId="31246c95-b325-49bd-b9d7-da3f09848d21" providerId="ADAL" clId="{1257B7C5-6374-4E27-BB26-3A140873B03A}" dt="2021-11-02T03:23:30.417" v="907" actId="20577"/>
        <pc:sldMkLst>
          <pc:docMk/>
          <pc:sldMk cId="3056045645" sldId="2134804901"/>
        </pc:sldMkLst>
        <pc:spChg chg="mod">
          <ac:chgData name="Saranya Sriram" userId="31246c95-b325-49bd-b9d7-da3f09848d21" providerId="ADAL" clId="{1257B7C5-6374-4E27-BB26-3A140873B03A}" dt="2021-11-02T03:23:30.417" v="907" actId="20577"/>
          <ac:spMkLst>
            <pc:docMk/>
            <pc:sldMk cId="3056045645" sldId="2134804901"/>
            <ac:spMk id="10" creationId="{46338273-659B-4BE6-8CB2-D880A35AB60D}"/>
          </ac:spMkLst>
        </pc:spChg>
      </pc:sldChg>
      <pc:sldChg chg="add del setBg">
        <pc:chgData name="Saranya Sriram" userId="31246c95-b325-49bd-b9d7-da3f09848d21" providerId="ADAL" clId="{1257B7C5-6374-4E27-BB26-3A140873B03A}" dt="2021-11-02T03:23:35.411" v="909"/>
        <pc:sldMkLst>
          <pc:docMk/>
          <pc:sldMk cId="1873672662" sldId="2134804902"/>
        </pc:sldMkLst>
      </pc:sldChg>
      <pc:sldChg chg="modSp add mod ord">
        <pc:chgData name="Saranya Sriram" userId="31246c95-b325-49bd-b9d7-da3f09848d21" providerId="ADAL" clId="{1257B7C5-6374-4E27-BB26-3A140873B03A}" dt="2021-11-02T03:25:02.040" v="919"/>
        <pc:sldMkLst>
          <pc:docMk/>
          <pc:sldMk cId="2221710060" sldId="2134804902"/>
        </pc:sldMkLst>
        <pc:spChg chg="mod">
          <ac:chgData name="Saranya Sriram" userId="31246c95-b325-49bd-b9d7-da3f09848d21" providerId="ADAL" clId="{1257B7C5-6374-4E27-BB26-3A140873B03A}" dt="2021-11-02T03:23:55.968" v="917" actId="20577"/>
          <ac:spMkLst>
            <pc:docMk/>
            <pc:sldMk cId="2221710060" sldId="2134804902"/>
            <ac:spMk id="10" creationId="{46338273-659B-4BE6-8CB2-D880A35AB60D}"/>
          </ac:spMkLst>
        </pc:spChg>
      </pc:sldChg>
      <pc:sldChg chg="add del">
        <pc:chgData name="Saranya Sriram" userId="31246c95-b325-49bd-b9d7-da3f09848d21" providerId="ADAL" clId="{1257B7C5-6374-4E27-BB26-3A140873B03A}" dt="2021-11-02T03:36:21.690" v="965"/>
        <pc:sldMkLst>
          <pc:docMk/>
          <pc:sldMk cId="140721270" sldId="2134804903"/>
        </pc:sldMkLst>
      </pc:sldChg>
      <pc:sldChg chg="addSp delSp modSp add mod">
        <pc:chgData name="Saranya Sriram" userId="31246c95-b325-49bd-b9d7-da3f09848d21" providerId="ADAL" clId="{1257B7C5-6374-4E27-BB26-3A140873B03A}" dt="2021-11-02T03:40:04.070" v="1101" actId="6549"/>
        <pc:sldMkLst>
          <pc:docMk/>
          <pc:sldMk cId="3363245920" sldId="2134804903"/>
        </pc:sldMkLst>
        <pc:spChg chg="del">
          <ac:chgData name="Saranya Sriram" userId="31246c95-b325-49bd-b9d7-da3f09848d21" providerId="ADAL" clId="{1257B7C5-6374-4E27-BB26-3A140873B03A}" dt="2021-11-02T03:36:43.988" v="970" actId="478"/>
          <ac:spMkLst>
            <pc:docMk/>
            <pc:sldMk cId="3363245920" sldId="2134804903"/>
            <ac:spMk id="4" creationId="{4C1F8F18-DA50-40A3-A1D7-4A524E914C83}"/>
          </ac:spMkLst>
        </pc:spChg>
        <pc:spChg chg="mod">
          <ac:chgData name="Saranya Sriram" userId="31246c95-b325-49bd-b9d7-da3f09848d21" providerId="ADAL" clId="{1257B7C5-6374-4E27-BB26-3A140873B03A}" dt="2021-11-02T03:40:04.070" v="1101" actId="6549"/>
          <ac:spMkLst>
            <pc:docMk/>
            <pc:sldMk cId="3363245920" sldId="2134804903"/>
            <ac:spMk id="5" creationId="{3A927330-F324-41D3-8265-056E469AF223}"/>
          </ac:spMkLst>
        </pc:spChg>
        <pc:spChg chg="add mod">
          <ac:chgData name="Saranya Sriram" userId="31246c95-b325-49bd-b9d7-da3f09848d21" providerId="ADAL" clId="{1257B7C5-6374-4E27-BB26-3A140873B03A}" dt="2021-11-02T03:38:18.531" v="1045" actId="1076"/>
          <ac:spMkLst>
            <pc:docMk/>
            <pc:sldMk cId="3363245920" sldId="2134804903"/>
            <ac:spMk id="7" creationId="{D5F2312A-828E-46F5-AF8C-E964AFDD2903}"/>
          </ac:spMkLst>
        </pc:spChg>
        <pc:spChg chg="add mod">
          <ac:chgData name="Saranya Sriram" userId="31246c95-b325-49bd-b9d7-da3f09848d21" providerId="ADAL" clId="{1257B7C5-6374-4E27-BB26-3A140873B03A}" dt="2021-11-02T03:38:32.998" v="1060" actId="1076"/>
          <ac:spMkLst>
            <pc:docMk/>
            <pc:sldMk cId="3363245920" sldId="2134804903"/>
            <ac:spMk id="8" creationId="{F0C728C3-D2F6-4D46-96CB-048565C18048}"/>
          </ac:spMkLst>
        </pc:spChg>
        <pc:spChg chg="add mod">
          <ac:chgData name="Saranya Sriram" userId="31246c95-b325-49bd-b9d7-da3f09848d21" providerId="ADAL" clId="{1257B7C5-6374-4E27-BB26-3A140873B03A}" dt="2021-11-02T03:39:37.270" v="1083" actId="20577"/>
          <ac:spMkLst>
            <pc:docMk/>
            <pc:sldMk cId="3363245920" sldId="2134804903"/>
            <ac:spMk id="13" creationId="{A7C2231E-CAFE-4047-9D4A-07CE452EDF34}"/>
          </ac:spMkLst>
        </pc:spChg>
        <pc:spChg chg="add mod">
          <ac:chgData name="Saranya Sriram" userId="31246c95-b325-49bd-b9d7-da3f09848d21" providerId="ADAL" clId="{1257B7C5-6374-4E27-BB26-3A140873B03A}" dt="2021-11-02T03:39:57.998" v="1100" actId="1076"/>
          <ac:spMkLst>
            <pc:docMk/>
            <pc:sldMk cId="3363245920" sldId="2134804903"/>
            <ac:spMk id="18" creationId="{FEDB4194-8480-4A81-918D-2314D2192A85}"/>
          </ac:spMkLst>
        </pc:spChg>
        <pc:spChg chg="mod">
          <ac:chgData name="Saranya Sriram" userId="31246c95-b325-49bd-b9d7-da3f09848d21" providerId="ADAL" clId="{1257B7C5-6374-4E27-BB26-3A140873B03A}" dt="2021-11-02T03:37:42.412" v="1010" actId="20577"/>
          <ac:spMkLst>
            <pc:docMk/>
            <pc:sldMk cId="3363245920" sldId="2134804903"/>
            <ac:spMk id="19" creationId="{70BB7F89-80F8-4B67-82F4-07A5D73DE97C}"/>
          </ac:spMkLst>
        </pc:spChg>
        <pc:spChg chg="mod">
          <ac:chgData name="Saranya Sriram" userId="31246c95-b325-49bd-b9d7-da3f09848d21" providerId="ADAL" clId="{1257B7C5-6374-4E27-BB26-3A140873B03A}" dt="2021-11-02T03:37:14.637" v="978" actId="1076"/>
          <ac:spMkLst>
            <pc:docMk/>
            <pc:sldMk cId="3363245920" sldId="2134804903"/>
            <ac:spMk id="20" creationId="{6916B767-248F-45F7-8673-2813966AD8E7}"/>
          </ac:spMkLst>
        </pc:spChg>
        <pc:spChg chg="del">
          <ac:chgData name="Saranya Sriram" userId="31246c95-b325-49bd-b9d7-da3f09848d21" providerId="ADAL" clId="{1257B7C5-6374-4E27-BB26-3A140873B03A}" dt="2021-11-02T03:36:43.988" v="970" actId="478"/>
          <ac:spMkLst>
            <pc:docMk/>
            <pc:sldMk cId="3363245920" sldId="2134804903"/>
            <ac:spMk id="57" creationId="{6E7F267A-55CF-45A0-BA45-B1E5DBD62679}"/>
          </ac:spMkLst>
        </pc:spChg>
        <pc:spChg chg="del">
          <ac:chgData name="Saranya Sriram" userId="31246c95-b325-49bd-b9d7-da3f09848d21" providerId="ADAL" clId="{1257B7C5-6374-4E27-BB26-3A140873B03A}" dt="2021-11-02T03:36:43.988" v="970" actId="478"/>
          <ac:spMkLst>
            <pc:docMk/>
            <pc:sldMk cId="3363245920" sldId="2134804903"/>
            <ac:spMk id="59" creationId="{816CFC7C-74CD-4DB8-8191-3A4830C378A2}"/>
          </ac:spMkLst>
        </pc:spChg>
        <pc:spChg chg="del">
          <ac:chgData name="Saranya Sriram" userId="31246c95-b325-49bd-b9d7-da3f09848d21" providerId="ADAL" clId="{1257B7C5-6374-4E27-BB26-3A140873B03A}" dt="2021-11-02T03:36:43.988" v="970" actId="478"/>
          <ac:spMkLst>
            <pc:docMk/>
            <pc:sldMk cId="3363245920" sldId="2134804903"/>
            <ac:spMk id="60" creationId="{13506B66-14B0-4F83-95A1-899444BB638E}"/>
          </ac:spMkLst>
        </pc:spChg>
        <pc:spChg chg="del">
          <ac:chgData name="Saranya Sriram" userId="31246c95-b325-49bd-b9d7-da3f09848d21" providerId="ADAL" clId="{1257B7C5-6374-4E27-BB26-3A140873B03A}" dt="2021-11-02T03:36:43.988" v="970" actId="478"/>
          <ac:spMkLst>
            <pc:docMk/>
            <pc:sldMk cId="3363245920" sldId="2134804903"/>
            <ac:spMk id="61" creationId="{8F5238A5-FA05-4964-A98F-6289A6F01B76}"/>
          </ac:spMkLst>
        </pc:spChg>
        <pc:spChg chg="del">
          <ac:chgData name="Saranya Sriram" userId="31246c95-b325-49bd-b9d7-da3f09848d21" providerId="ADAL" clId="{1257B7C5-6374-4E27-BB26-3A140873B03A}" dt="2021-11-02T03:36:43.988" v="970" actId="478"/>
          <ac:spMkLst>
            <pc:docMk/>
            <pc:sldMk cId="3363245920" sldId="2134804903"/>
            <ac:spMk id="62" creationId="{20DE87FF-E294-4A1C-AD92-89AF4F03DD05}"/>
          </ac:spMkLst>
        </pc:spChg>
        <pc:spChg chg="del">
          <ac:chgData name="Saranya Sriram" userId="31246c95-b325-49bd-b9d7-da3f09848d21" providerId="ADAL" clId="{1257B7C5-6374-4E27-BB26-3A140873B03A}" dt="2021-11-02T03:36:57.151" v="974" actId="478"/>
          <ac:spMkLst>
            <pc:docMk/>
            <pc:sldMk cId="3363245920" sldId="2134804903"/>
            <ac:spMk id="64" creationId="{66D5E57C-4FC2-4413-ADCB-8DE05873153F}"/>
          </ac:spMkLst>
        </pc:spChg>
        <pc:spChg chg="del">
          <ac:chgData name="Saranya Sriram" userId="31246c95-b325-49bd-b9d7-da3f09848d21" providerId="ADAL" clId="{1257B7C5-6374-4E27-BB26-3A140873B03A}" dt="2021-11-02T03:36:57.151" v="974" actId="478"/>
          <ac:spMkLst>
            <pc:docMk/>
            <pc:sldMk cId="3363245920" sldId="2134804903"/>
            <ac:spMk id="65" creationId="{6EAC9069-3F3F-4BB6-BC54-24A00B88A881}"/>
          </ac:spMkLst>
        </pc:spChg>
        <pc:spChg chg="del">
          <ac:chgData name="Saranya Sriram" userId="31246c95-b325-49bd-b9d7-da3f09848d21" providerId="ADAL" clId="{1257B7C5-6374-4E27-BB26-3A140873B03A}" dt="2021-11-02T03:36:57.151" v="974" actId="478"/>
          <ac:spMkLst>
            <pc:docMk/>
            <pc:sldMk cId="3363245920" sldId="2134804903"/>
            <ac:spMk id="66" creationId="{65760010-C8E4-4095-BDBC-910C02AE428F}"/>
          </ac:spMkLst>
        </pc:spChg>
        <pc:spChg chg="del">
          <ac:chgData name="Saranya Sriram" userId="31246c95-b325-49bd-b9d7-da3f09848d21" providerId="ADAL" clId="{1257B7C5-6374-4E27-BB26-3A140873B03A}" dt="2021-11-02T03:36:57.151" v="974" actId="478"/>
          <ac:spMkLst>
            <pc:docMk/>
            <pc:sldMk cId="3363245920" sldId="2134804903"/>
            <ac:spMk id="67" creationId="{03EB9E60-6E4C-421E-B626-5DE217294F1E}"/>
          </ac:spMkLst>
        </pc:spChg>
        <pc:spChg chg="del">
          <ac:chgData name="Saranya Sriram" userId="31246c95-b325-49bd-b9d7-da3f09848d21" providerId="ADAL" clId="{1257B7C5-6374-4E27-BB26-3A140873B03A}" dt="2021-11-02T03:36:57.151" v="974" actId="478"/>
          <ac:spMkLst>
            <pc:docMk/>
            <pc:sldMk cId="3363245920" sldId="2134804903"/>
            <ac:spMk id="68" creationId="{FF1BDBB2-A028-4A50-B8CB-85F498675E61}"/>
          </ac:spMkLst>
        </pc:spChg>
        <pc:spChg chg="del">
          <ac:chgData name="Saranya Sriram" userId="31246c95-b325-49bd-b9d7-da3f09848d21" providerId="ADAL" clId="{1257B7C5-6374-4E27-BB26-3A140873B03A}" dt="2021-11-02T03:36:57.151" v="974" actId="478"/>
          <ac:spMkLst>
            <pc:docMk/>
            <pc:sldMk cId="3363245920" sldId="2134804903"/>
            <ac:spMk id="69" creationId="{3405E475-EBF7-40EE-AA96-564752DCB0E0}"/>
          </ac:spMkLst>
        </pc:spChg>
        <pc:spChg chg="del">
          <ac:chgData name="Saranya Sriram" userId="31246c95-b325-49bd-b9d7-da3f09848d21" providerId="ADAL" clId="{1257B7C5-6374-4E27-BB26-3A140873B03A}" dt="2021-11-02T03:36:43.988" v="970" actId="478"/>
          <ac:spMkLst>
            <pc:docMk/>
            <pc:sldMk cId="3363245920" sldId="2134804903"/>
            <ac:spMk id="77" creationId="{E0196CA7-CC70-4AD3-90B9-5686EF999A31}"/>
          </ac:spMkLst>
        </pc:spChg>
        <pc:spChg chg="del">
          <ac:chgData name="Saranya Sriram" userId="31246c95-b325-49bd-b9d7-da3f09848d21" providerId="ADAL" clId="{1257B7C5-6374-4E27-BB26-3A140873B03A}" dt="2021-11-02T03:36:57.151" v="974" actId="478"/>
          <ac:spMkLst>
            <pc:docMk/>
            <pc:sldMk cId="3363245920" sldId="2134804903"/>
            <ac:spMk id="78" creationId="{11467678-E539-4602-B2A2-44EF95C56A9E}"/>
          </ac:spMkLst>
        </pc:spChg>
        <pc:spChg chg="del">
          <ac:chgData name="Saranya Sriram" userId="31246c95-b325-49bd-b9d7-da3f09848d21" providerId="ADAL" clId="{1257B7C5-6374-4E27-BB26-3A140873B03A}" dt="2021-11-02T03:36:43.988" v="970" actId="478"/>
          <ac:spMkLst>
            <pc:docMk/>
            <pc:sldMk cId="3363245920" sldId="2134804903"/>
            <ac:spMk id="79" creationId="{AAB6F20B-488C-4107-9FBA-30393A549564}"/>
          </ac:spMkLst>
        </pc:spChg>
        <pc:spChg chg="del">
          <ac:chgData name="Saranya Sriram" userId="31246c95-b325-49bd-b9d7-da3f09848d21" providerId="ADAL" clId="{1257B7C5-6374-4E27-BB26-3A140873B03A}" dt="2021-11-02T03:36:57.151" v="974" actId="478"/>
          <ac:spMkLst>
            <pc:docMk/>
            <pc:sldMk cId="3363245920" sldId="2134804903"/>
            <ac:spMk id="80" creationId="{6FD9060C-9294-4C9E-93E4-207439418CAC}"/>
          </ac:spMkLst>
        </pc:spChg>
        <pc:grpChg chg="del">
          <ac:chgData name="Saranya Sriram" userId="31246c95-b325-49bd-b9d7-da3f09848d21" providerId="ADAL" clId="{1257B7C5-6374-4E27-BB26-3A140873B03A}" dt="2021-11-02T03:36:43.988" v="970" actId="478"/>
          <ac:grpSpMkLst>
            <pc:docMk/>
            <pc:sldMk cId="3363245920" sldId="2134804903"/>
            <ac:grpSpMk id="14" creationId="{F9071C0F-A676-4FD7-90E2-7CE769FE0CBD}"/>
          </ac:grpSpMkLst>
        </pc:grpChg>
        <pc:grpChg chg="del">
          <ac:chgData name="Saranya Sriram" userId="31246c95-b325-49bd-b9d7-da3f09848d21" providerId="ADAL" clId="{1257B7C5-6374-4E27-BB26-3A140873B03A}" dt="2021-11-02T03:36:57.151" v="974" actId="478"/>
          <ac:grpSpMkLst>
            <pc:docMk/>
            <pc:sldMk cId="3363245920" sldId="2134804903"/>
            <ac:grpSpMk id="15" creationId="{3D11A8C2-AD34-4416-B30F-A2E467CAF321}"/>
          </ac:grpSpMkLst>
        </pc:grpChg>
        <pc:grpChg chg="del">
          <ac:chgData name="Saranya Sriram" userId="31246c95-b325-49bd-b9d7-da3f09848d21" providerId="ADAL" clId="{1257B7C5-6374-4E27-BB26-3A140873B03A}" dt="2021-11-02T03:36:57.151" v="974" actId="478"/>
          <ac:grpSpMkLst>
            <pc:docMk/>
            <pc:sldMk cId="3363245920" sldId="2134804903"/>
            <ac:grpSpMk id="16" creationId="{479773A4-E819-49ED-95D4-10E9403C575E}"/>
          </ac:grpSpMkLst>
        </pc:grpChg>
      </pc:sldChg>
      <pc:sldChg chg="modSp add mod">
        <pc:chgData name="Saranya Sriram" userId="31246c95-b325-49bd-b9d7-da3f09848d21" providerId="ADAL" clId="{1257B7C5-6374-4E27-BB26-3A140873B03A}" dt="2021-11-02T03:46:48.214" v="1218" actId="6549"/>
        <pc:sldMkLst>
          <pc:docMk/>
          <pc:sldMk cId="2670743819" sldId="2134804904"/>
        </pc:sldMkLst>
        <pc:spChg chg="mod">
          <ac:chgData name="Saranya Sriram" userId="31246c95-b325-49bd-b9d7-da3f09848d21" providerId="ADAL" clId="{1257B7C5-6374-4E27-BB26-3A140873B03A}" dt="2021-11-02T03:46:48.214" v="1218" actId="6549"/>
          <ac:spMkLst>
            <pc:docMk/>
            <pc:sldMk cId="2670743819" sldId="2134804904"/>
            <ac:spMk id="10" creationId="{46338273-659B-4BE6-8CB2-D880A35AB60D}"/>
          </ac:spMkLst>
        </pc:spChg>
      </pc:sldChg>
      <pc:sldChg chg="add del setBg">
        <pc:chgData name="Saranya Sriram" userId="31246c95-b325-49bd-b9d7-da3f09848d21" providerId="ADAL" clId="{1257B7C5-6374-4E27-BB26-3A140873B03A}" dt="2021-11-02T03:44:26.737" v="1106"/>
        <pc:sldMkLst>
          <pc:docMk/>
          <pc:sldMk cId="3911479358" sldId="2134804904"/>
        </pc:sldMkLst>
      </pc:sldChg>
      <pc:sldChg chg="modSp add mod">
        <pc:chgData name="Saranya Sriram" userId="31246c95-b325-49bd-b9d7-da3f09848d21" providerId="ADAL" clId="{1257B7C5-6374-4E27-BB26-3A140873B03A}" dt="2021-11-02T03:46:57.049" v="1224" actId="20577"/>
        <pc:sldMkLst>
          <pc:docMk/>
          <pc:sldMk cId="2098295146" sldId="2134804905"/>
        </pc:sldMkLst>
        <pc:spChg chg="mod">
          <ac:chgData name="Saranya Sriram" userId="31246c95-b325-49bd-b9d7-da3f09848d21" providerId="ADAL" clId="{1257B7C5-6374-4E27-BB26-3A140873B03A}" dt="2021-11-02T03:46:57.049" v="1224" actId="20577"/>
          <ac:spMkLst>
            <pc:docMk/>
            <pc:sldMk cId="2098295146" sldId="2134804905"/>
            <ac:spMk id="10" creationId="{46338273-659B-4BE6-8CB2-D880A35AB60D}"/>
          </ac:spMkLst>
        </pc:spChg>
      </pc:sldChg>
      <pc:sldChg chg="add del setBg">
        <pc:chgData name="Saranya Sriram" userId="31246c95-b325-49bd-b9d7-da3f09848d21" providerId="ADAL" clId="{1257B7C5-6374-4E27-BB26-3A140873B03A}" dt="2021-11-02T03:46:44.215" v="1216"/>
        <pc:sldMkLst>
          <pc:docMk/>
          <pc:sldMk cId="3629098563" sldId="2134804905"/>
        </pc:sldMkLst>
      </pc:sldChg>
      <pc:sldChg chg="add del setBg">
        <pc:chgData name="Saranya Sriram" userId="31246c95-b325-49bd-b9d7-da3f09848d21" providerId="ADAL" clId="{1257B7C5-6374-4E27-BB26-3A140873B03A}" dt="2021-11-02T03:47:47.235" v="1231"/>
        <pc:sldMkLst>
          <pc:docMk/>
          <pc:sldMk cId="2072581433" sldId="2134804906"/>
        </pc:sldMkLst>
      </pc:sldChg>
      <pc:sldChg chg="modSp add mod">
        <pc:chgData name="Saranya Sriram" userId="31246c95-b325-49bd-b9d7-da3f09848d21" providerId="ADAL" clId="{1257B7C5-6374-4E27-BB26-3A140873B03A}" dt="2021-11-02T03:47:51.463" v="1242" actId="20577"/>
        <pc:sldMkLst>
          <pc:docMk/>
          <pc:sldMk cId="3478468574" sldId="2134804906"/>
        </pc:sldMkLst>
        <pc:spChg chg="mod">
          <ac:chgData name="Saranya Sriram" userId="31246c95-b325-49bd-b9d7-da3f09848d21" providerId="ADAL" clId="{1257B7C5-6374-4E27-BB26-3A140873B03A}" dt="2021-11-02T03:47:51.463" v="1242" actId="20577"/>
          <ac:spMkLst>
            <pc:docMk/>
            <pc:sldMk cId="3478468574" sldId="2134804906"/>
            <ac:spMk id="10" creationId="{46338273-659B-4BE6-8CB2-D880A35AB60D}"/>
          </ac:spMkLst>
        </pc:spChg>
      </pc:sldChg>
      <pc:sldChg chg="addSp delSp modSp new mod">
        <pc:chgData name="Saranya Sriram" userId="31246c95-b325-49bd-b9d7-da3f09848d21" providerId="ADAL" clId="{1257B7C5-6374-4E27-BB26-3A140873B03A}" dt="2021-11-02T04:03:01.255" v="2369" actId="20577"/>
        <pc:sldMkLst>
          <pc:docMk/>
          <pc:sldMk cId="1722452994" sldId="2134804907"/>
        </pc:sldMkLst>
        <pc:spChg chg="del">
          <ac:chgData name="Saranya Sriram" userId="31246c95-b325-49bd-b9d7-da3f09848d21" providerId="ADAL" clId="{1257B7C5-6374-4E27-BB26-3A140873B03A}" dt="2021-11-02T03:53:50.390" v="1422" actId="478"/>
          <ac:spMkLst>
            <pc:docMk/>
            <pc:sldMk cId="1722452994" sldId="2134804907"/>
            <ac:spMk id="2" creationId="{ED24EFAD-D37C-42CD-9132-8BEF7139447F}"/>
          </ac:spMkLst>
        </pc:spChg>
        <pc:spChg chg="add mod">
          <ac:chgData name="Saranya Sriram" userId="31246c95-b325-49bd-b9d7-da3f09848d21" providerId="ADAL" clId="{1257B7C5-6374-4E27-BB26-3A140873B03A}" dt="2021-11-02T04:03:01.255" v="2369" actId="20577"/>
          <ac:spMkLst>
            <pc:docMk/>
            <pc:sldMk cId="1722452994" sldId="2134804907"/>
            <ac:spMk id="3" creationId="{F3898FA2-42DB-4FDF-9B22-E0DE094DFC70}"/>
          </ac:spMkLst>
        </pc:spChg>
      </pc:sldChg>
      <pc:sldChg chg="addSp delSp modSp new del mod">
        <pc:chgData name="Saranya Sriram" userId="31246c95-b325-49bd-b9d7-da3f09848d21" providerId="ADAL" clId="{1257B7C5-6374-4E27-BB26-3A140873B03A}" dt="2021-11-02T03:53:43.508" v="1419" actId="47"/>
        <pc:sldMkLst>
          <pc:docMk/>
          <pc:sldMk cId="1836205911" sldId="2134804907"/>
        </pc:sldMkLst>
        <pc:spChg chg="del">
          <ac:chgData name="Saranya Sriram" userId="31246c95-b325-49bd-b9d7-da3f09848d21" providerId="ADAL" clId="{1257B7C5-6374-4E27-BB26-3A140873B03A}" dt="2021-11-02T03:52:57.253" v="1416" actId="478"/>
          <ac:spMkLst>
            <pc:docMk/>
            <pc:sldMk cId="1836205911" sldId="2134804907"/>
            <ac:spMk id="2" creationId="{41BEA239-E652-4501-8427-199E6C51E795}"/>
          </ac:spMkLst>
        </pc:spChg>
        <pc:spChg chg="add mod">
          <ac:chgData name="Saranya Sriram" userId="31246c95-b325-49bd-b9d7-da3f09848d21" providerId="ADAL" clId="{1257B7C5-6374-4E27-BB26-3A140873B03A}" dt="2021-11-02T03:53:11.537" v="1418" actId="1076"/>
          <ac:spMkLst>
            <pc:docMk/>
            <pc:sldMk cId="1836205911" sldId="2134804907"/>
            <ac:spMk id="3" creationId="{33EEF813-A7AD-49D0-8680-896480ECA2CC}"/>
          </ac:spMkLst>
        </pc:spChg>
      </pc:sldChg>
      <pc:sldChg chg="add del setBg">
        <pc:chgData name="Saranya Sriram" userId="31246c95-b325-49bd-b9d7-da3f09848d21" providerId="ADAL" clId="{1257B7C5-6374-4E27-BB26-3A140873B03A}" dt="2021-11-02T03:57:11.190" v="1907"/>
        <pc:sldMkLst>
          <pc:docMk/>
          <pc:sldMk cId="1765590001" sldId="2134804908"/>
        </pc:sldMkLst>
      </pc:sldChg>
      <pc:sldChg chg="modSp add mod">
        <pc:chgData name="Saranya Sriram" userId="31246c95-b325-49bd-b9d7-da3f09848d21" providerId="ADAL" clId="{1257B7C5-6374-4E27-BB26-3A140873B03A}" dt="2021-11-02T03:57:28.450" v="1935" actId="1076"/>
        <pc:sldMkLst>
          <pc:docMk/>
          <pc:sldMk cId="2612623634" sldId="2134804908"/>
        </pc:sldMkLst>
        <pc:spChg chg="mod">
          <ac:chgData name="Saranya Sriram" userId="31246c95-b325-49bd-b9d7-da3f09848d21" providerId="ADAL" clId="{1257B7C5-6374-4E27-BB26-3A140873B03A}" dt="2021-11-02T03:57:28.450" v="1935" actId="1076"/>
          <ac:spMkLst>
            <pc:docMk/>
            <pc:sldMk cId="2612623634" sldId="2134804908"/>
            <ac:spMk id="7" creationId="{9410CB4F-A4AF-4E3D-80D0-4DC253939513}"/>
          </ac:spMkLst>
        </pc:spChg>
      </pc:sldChg>
      <pc:sldChg chg="modSp add mod">
        <pc:chgData name="Saranya Sriram" userId="31246c95-b325-49bd-b9d7-da3f09848d21" providerId="ADAL" clId="{1257B7C5-6374-4E27-BB26-3A140873B03A}" dt="2021-11-02T04:08:57.995" v="2855" actId="6549"/>
        <pc:sldMkLst>
          <pc:docMk/>
          <pc:sldMk cId="3126294590" sldId="2134804909"/>
        </pc:sldMkLst>
        <pc:spChg chg="mod">
          <ac:chgData name="Saranya Sriram" userId="31246c95-b325-49bd-b9d7-da3f09848d21" providerId="ADAL" clId="{1257B7C5-6374-4E27-BB26-3A140873B03A}" dt="2021-11-02T04:03:18.093" v="2411" actId="20577"/>
          <ac:spMkLst>
            <pc:docMk/>
            <pc:sldMk cId="3126294590" sldId="2134804909"/>
            <ac:spMk id="3" creationId="{A3FC531D-0387-4108-AB53-1C8200874C02}"/>
          </ac:spMkLst>
        </pc:spChg>
        <pc:spChg chg="mod">
          <ac:chgData name="Saranya Sriram" userId="31246c95-b325-49bd-b9d7-da3f09848d21" providerId="ADAL" clId="{1257B7C5-6374-4E27-BB26-3A140873B03A}" dt="2021-11-02T04:08:57.995" v="2855" actId="6549"/>
          <ac:spMkLst>
            <pc:docMk/>
            <pc:sldMk cId="3126294590" sldId="2134804909"/>
            <ac:spMk id="4" creationId="{826A531D-5D57-4809-980D-F5B53B2298A2}"/>
          </ac:spMkLst>
        </pc:spChg>
      </pc:sldChg>
      <pc:sldMasterChg chg="delSp mod">
        <pc:chgData name="Saranya Sriram" userId="31246c95-b325-49bd-b9d7-da3f09848d21" providerId="ADAL" clId="{1257B7C5-6374-4E27-BB26-3A140873B03A}" dt="2021-11-02T03:53:45.623" v="1420" actId="33475"/>
        <pc:sldMasterMkLst>
          <pc:docMk/>
          <pc:sldMasterMk cId="1073391005" sldId="2147483660"/>
        </pc:sldMasterMkLst>
        <pc:spChg chg="del">
          <ac:chgData name="Saranya Sriram" userId="31246c95-b325-49bd-b9d7-da3f09848d21" providerId="ADAL" clId="{1257B7C5-6374-4E27-BB26-3A140873B03A}" dt="2021-11-02T03:53:45.623" v="1420" actId="33475"/>
          <ac:spMkLst>
            <pc:docMk/>
            <pc:sldMasterMk cId="1073391005" sldId="2147483660"/>
            <ac:spMk id="5" creationId="{4AD1C281-DF1F-42D3-BACC-8A1232B14303}"/>
          </ac:spMkLst>
        </pc:spChg>
        <pc:spChg chg="del">
          <ac:chgData name="Saranya Sriram" userId="31246c95-b325-49bd-b9d7-da3f09848d21" providerId="ADAL" clId="{1257B7C5-6374-4E27-BB26-3A140873B03A}" dt="2021-11-02T03:53:45.623" v="1420" actId="33475"/>
          <ac:spMkLst>
            <pc:docMk/>
            <pc:sldMasterMk cId="1073391005" sldId="2147483660"/>
            <ac:spMk id="6" creationId="{944209BB-29D8-4393-92E7-D1EA96AB596D}"/>
          </ac:spMkLst>
        </pc:spChg>
      </pc:sldMasterChg>
      <pc:sldMasterChg chg="delSp mod delSldLayout">
        <pc:chgData name="Saranya Sriram" userId="31246c95-b325-49bd-b9d7-da3f09848d21" providerId="ADAL" clId="{1257B7C5-6374-4E27-BB26-3A140873B03A}" dt="2021-11-02T03:53:45.623" v="1420" actId="33475"/>
        <pc:sldMasterMkLst>
          <pc:docMk/>
          <pc:sldMasterMk cId="2545682526" sldId="2147483714"/>
        </pc:sldMasterMkLst>
        <pc:spChg chg="del">
          <ac:chgData name="Saranya Sriram" userId="31246c95-b325-49bd-b9d7-da3f09848d21" providerId="ADAL" clId="{1257B7C5-6374-4E27-BB26-3A140873B03A}" dt="2021-11-02T03:53:45.623" v="1420" actId="33475"/>
          <ac:spMkLst>
            <pc:docMk/>
            <pc:sldMasterMk cId="2545682526" sldId="2147483714"/>
            <ac:spMk id="3" creationId="{338F7E02-165D-43CB-AFA0-E6A5576B740D}"/>
          </ac:spMkLst>
        </pc:spChg>
        <pc:spChg chg="del">
          <ac:chgData name="Saranya Sriram" userId="31246c95-b325-49bd-b9d7-da3f09848d21" providerId="ADAL" clId="{1257B7C5-6374-4E27-BB26-3A140873B03A}" dt="2021-11-02T03:53:45.623" v="1420" actId="33475"/>
          <ac:spMkLst>
            <pc:docMk/>
            <pc:sldMasterMk cId="2545682526" sldId="2147483714"/>
            <ac:spMk id="6" creationId="{783C706B-8FB7-4CDA-A217-500EDCE7A51E}"/>
          </ac:spMkLst>
        </pc:spChg>
        <pc:sldLayoutChg chg="del">
          <pc:chgData name="Saranya Sriram" userId="31246c95-b325-49bd-b9d7-da3f09848d21" providerId="ADAL" clId="{1257B7C5-6374-4E27-BB26-3A140873B03A}" dt="2021-11-02T02:13:39.407" v="101" actId="47"/>
          <pc:sldLayoutMkLst>
            <pc:docMk/>
            <pc:sldMasterMk cId="2545682526" sldId="2147483714"/>
            <pc:sldLayoutMk cId="366232739" sldId="2147483994"/>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829094949" sldId="2147483995"/>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3029631438" sldId="2147483996"/>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837075585" sldId="2147483997"/>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654317503" sldId="2147483998"/>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890477439" sldId="2147483999"/>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592994200" sldId="2147484000"/>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3476739073" sldId="2147484001"/>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292379751" sldId="2147484002"/>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946016261" sldId="2147484003"/>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1407375286" sldId="2147484004"/>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1136800888" sldId="2147484005"/>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3694431840" sldId="2147484006"/>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186472301" sldId="2147484007"/>
          </pc:sldLayoutMkLst>
        </pc:sldLayoutChg>
      </pc:sldMasterChg>
      <pc:sldMasterChg chg="delSp mod">
        <pc:chgData name="Saranya Sriram" userId="31246c95-b325-49bd-b9d7-da3f09848d21" providerId="ADAL" clId="{1257B7C5-6374-4E27-BB26-3A140873B03A}" dt="2021-11-02T03:53:45.623" v="1420" actId="33475"/>
        <pc:sldMasterMkLst>
          <pc:docMk/>
          <pc:sldMasterMk cId="1611049375" sldId="2147483731"/>
        </pc:sldMasterMkLst>
        <pc:spChg chg="del">
          <ac:chgData name="Saranya Sriram" userId="31246c95-b325-49bd-b9d7-da3f09848d21" providerId="ADAL" clId="{1257B7C5-6374-4E27-BB26-3A140873B03A}" dt="2021-11-02T03:53:45.623" v="1420" actId="33475"/>
          <ac:spMkLst>
            <pc:docMk/>
            <pc:sldMasterMk cId="1611049375" sldId="2147483731"/>
            <ac:spMk id="5" creationId="{EC257279-3805-4C3A-8C94-086B8D5E555A}"/>
          </ac:spMkLst>
        </pc:spChg>
        <pc:spChg chg="del">
          <ac:chgData name="Saranya Sriram" userId="31246c95-b325-49bd-b9d7-da3f09848d21" providerId="ADAL" clId="{1257B7C5-6374-4E27-BB26-3A140873B03A}" dt="2021-11-02T03:53:45.623" v="1420" actId="33475"/>
          <ac:spMkLst>
            <pc:docMk/>
            <pc:sldMasterMk cId="1611049375" sldId="2147483731"/>
            <ac:spMk id="6" creationId="{830D129D-2C5A-44E8-B35E-E9FCCD696E97}"/>
          </ac:spMkLst>
        </pc:spChg>
      </pc:sldMasterChg>
      <pc:sldMasterChg chg="delSp mod">
        <pc:chgData name="Saranya Sriram" userId="31246c95-b325-49bd-b9d7-da3f09848d21" providerId="ADAL" clId="{1257B7C5-6374-4E27-BB26-3A140873B03A}" dt="2021-11-02T03:53:45.623" v="1420" actId="33475"/>
        <pc:sldMasterMkLst>
          <pc:docMk/>
          <pc:sldMasterMk cId="1905006952" sldId="2147483774"/>
        </pc:sldMasterMkLst>
        <pc:spChg chg="del">
          <ac:chgData name="Saranya Sriram" userId="31246c95-b325-49bd-b9d7-da3f09848d21" providerId="ADAL" clId="{1257B7C5-6374-4E27-BB26-3A140873B03A}" dt="2021-11-02T03:53:45.623" v="1420" actId="33475"/>
          <ac:spMkLst>
            <pc:docMk/>
            <pc:sldMasterMk cId="1905006952" sldId="2147483774"/>
            <ac:spMk id="3" creationId="{A63C4B16-F324-4F51-9C17-9503A8C439B9}"/>
          </ac:spMkLst>
        </pc:spChg>
        <pc:spChg chg="del">
          <ac:chgData name="Saranya Sriram" userId="31246c95-b325-49bd-b9d7-da3f09848d21" providerId="ADAL" clId="{1257B7C5-6374-4E27-BB26-3A140873B03A}" dt="2021-11-02T03:53:45.623" v="1420" actId="33475"/>
          <ac:spMkLst>
            <pc:docMk/>
            <pc:sldMasterMk cId="1905006952" sldId="2147483774"/>
            <ac:spMk id="5" creationId="{16EBA468-2201-4145-B82B-85AAEC409FA2}"/>
          </ac:spMkLst>
        </pc:spChg>
      </pc:sldMasterChg>
      <pc:sldMasterChg chg="delSp mod">
        <pc:chgData name="Saranya Sriram" userId="31246c95-b325-49bd-b9d7-da3f09848d21" providerId="ADAL" clId="{1257B7C5-6374-4E27-BB26-3A140873B03A}" dt="2021-11-02T03:53:45.623" v="1420" actId="33475"/>
        <pc:sldMasterMkLst>
          <pc:docMk/>
          <pc:sldMasterMk cId="168588104" sldId="2147483828"/>
        </pc:sldMasterMkLst>
        <pc:spChg chg="del">
          <ac:chgData name="Saranya Sriram" userId="31246c95-b325-49bd-b9d7-da3f09848d21" providerId="ADAL" clId="{1257B7C5-6374-4E27-BB26-3A140873B03A}" dt="2021-11-02T03:53:45.623" v="1420" actId="33475"/>
          <ac:spMkLst>
            <pc:docMk/>
            <pc:sldMasterMk cId="168588104" sldId="2147483828"/>
            <ac:spMk id="3" creationId="{9FD6DC19-75BF-4D0A-BCF5-202386E423B7}"/>
          </ac:spMkLst>
        </pc:spChg>
        <pc:spChg chg="del">
          <ac:chgData name="Saranya Sriram" userId="31246c95-b325-49bd-b9d7-da3f09848d21" providerId="ADAL" clId="{1257B7C5-6374-4E27-BB26-3A140873B03A}" dt="2021-11-02T03:53:45.623" v="1420" actId="33475"/>
          <ac:spMkLst>
            <pc:docMk/>
            <pc:sldMasterMk cId="168588104" sldId="2147483828"/>
            <ac:spMk id="5" creationId="{674AAC3C-B0C2-45FA-9EF6-4B9165945C61}"/>
          </ac:spMkLst>
        </pc:spChg>
      </pc:sldMasterChg>
      <pc:sldMasterChg chg="delSp mod">
        <pc:chgData name="Saranya Sriram" userId="31246c95-b325-49bd-b9d7-da3f09848d21" providerId="ADAL" clId="{1257B7C5-6374-4E27-BB26-3A140873B03A}" dt="2021-11-02T03:53:45.623" v="1420" actId="33475"/>
        <pc:sldMasterMkLst>
          <pc:docMk/>
          <pc:sldMasterMk cId="1226823501" sldId="2147483840"/>
        </pc:sldMasterMkLst>
        <pc:spChg chg="del">
          <ac:chgData name="Saranya Sriram" userId="31246c95-b325-49bd-b9d7-da3f09848d21" providerId="ADAL" clId="{1257B7C5-6374-4E27-BB26-3A140873B03A}" dt="2021-11-02T03:53:45.623" v="1420" actId="33475"/>
          <ac:spMkLst>
            <pc:docMk/>
            <pc:sldMasterMk cId="1226823501" sldId="2147483840"/>
            <ac:spMk id="6" creationId="{B0AAC6E3-8B9C-47B8-AFB3-E371F20AD637}"/>
          </ac:spMkLst>
        </pc:spChg>
        <pc:spChg chg="del">
          <ac:chgData name="Saranya Sriram" userId="31246c95-b325-49bd-b9d7-da3f09848d21" providerId="ADAL" clId="{1257B7C5-6374-4E27-BB26-3A140873B03A}" dt="2021-11-02T03:53:45.623" v="1420" actId="33475"/>
          <ac:spMkLst>
            <pc:docMk/>
            <pc:sldMasterMk cId="1226823501" sldId="2147483840"/>
            <ac:spMk id="8" creationId="{F1FAFB01-6D80-4B63-87A6-AC530D78CA74}"/>
          </ac:spMkLst>
        </pc:spChg>
      </pc:sldMasterChg>
      <pc:sldMasterChg chg="delSp mod">
        <pc:chgData name="Saranya Sriram" userId="31246c95-b325-49bd-b9d7-da3f09848d21" providerId="ADAL" clId="{1257B7C5-6374-4E27-BB26-3A140873B03A}" dt="2021-11-02T03:53:45.623" v="1420" actId="33475"/>
        <pc:sldMasterMkLst>
          <pc:docMk/>
          <pc:sldMasterMk cId="1515429150" sldId="2147483891"/>
        </pc:sldMasterMkLst>
        <pc:spChg chg="del">
          <ac:chgData name="Saranya Sriram" userId="31246c95-b325-49bd-b9d7-da3f09848d21" providerId="ADAL" clId="{1257B7C5-6374-4E27-BB26-3A140873B03A}" dt="2021-11-02T03:53:45.623" v="1420" actId="33475"/>
          <ac:spMkLst>
            <pc:docMk/>
            <pc:sldMasterMk cId="1515429150" sldId="2147483891"/>
            <ac:spMk id="5" creationId="{BCEAEB8E-197A-4710-8038-DAF176680A7F}"/>
          </ac:spMkLst>
        </pc:spChg>
        <pc:spChg chg="del">
          <ac:chgData name="Saranya Sriram" userId="31246c95-b325-49bd-b9d7-da3f09848d21" providerId="ADAL" clId="{1257B7C5-6374-4E27-BB26-3A140873B03A}" dt="2021-11-02T03:53:45.623" v="1420" actId="33475"/>
          <ac:spMkLst>
            <pc:docMk/>
            <pc:sldMasterMk cId="1515429150" sldId="2147483891"/>
            <ac:spMk id="6" creationId="{9683A53F-5881-4416-93B0-9CF561F4C125}"/>
          </ac:spMkLst>
        </pc:spChg>
      </pc:sldMasterChg>
      <pc:sldMasterChg chg="delSp mod">
        <pc:chgData name="Saranya Sriram" userId="31246c95-b325-49bd-b9d7-da3f09848d21" providerId="ADAL" clId="{1257B7C5-6374-4E27-BB26-3A140873B03A}" dt="2021-11-02T03:53:45.623" v="1420" actId="33475"/>
        <pc:sldMasterMkLst>
          <pc:docMk/>
          <pc:sldMasterMk cId="4028838311" sldId="2147483923"/>
        </pc:sldMasterMkLst>
        <pc:spChg chg="del">
          <ac:chgData name="Saranya Sriram" userId="31246c95-b325-49bd-b9d7-da3f09848d21" providerId="ADAL" clId="{1257B7C5-6374-4E27-BB26-3A140873B03A}" dt="2021-11-02T03:53:45.623" v="1420" actId="33475"/>
          <ac:spMkLst>
            <pc:docMk/>
            <pc:sldMasterMk cId="4028838311" sldId="2147483923"/>
            <ac:spMk id="5" creationId="{D64DD851-70B5-43B1-9E0B-237742C25DF6}"/>
          </ac:spMkLst>
        </pc:spChg>
        <pc:spChg chg="del">
          <ac:chgData name="Saranya Sriram" userId="31246c95-b325-49bd-b9d7-da3f09848d21" providerId="ADAL" clId="{1257B7C5-6374-4E27-BB26-3A140873B03A}" dt="2021-11-02T03:53:45.623" v="1420" actId="33475"/>
          <ac:spMkLst>
            <pc:docMk/>
            <pc:sldMasterMk cId="4028838311" sldId="2147483923"/>
            <ac:spMk id="6" creationId="{51384F17-7F52-4369-B4F7-737A33202346}"/>
          </ac:spMkLst>
        </pc:spChg>
      </pc:sldMasterChg>
      <pc:sldMasterChg chg="delSp mod">
        <pc:chgData name="Saranya Sriram" userId="31246c95-b325-49bd-b9d7-da3f09848d21" providerId="ADAL" clId="{1257B7C5-6374-4E27-BB26-3A140873B03A}" dt="2021-11-02T03:53:45.623" v="1420" actId="33475"/>
        <pc:sldMasterMkLst>
          <pc:docMk/>
          <pc:sldMasterMk cId="859721774" sldId="2147483950"/>
        </pc:sldMasterMkLst>
        <pc:spChg chg="del">
          <ac:chgData name="Saranya Sriram" userId="31246c95-b325-49bd-b9d7-da3f09848d21" providerId="ADAL" clId="{1257B7C5-6374-4E27-BB26-3A140873B03A}" dt="2021-11-02T03:53:45.623" v="1420" actId="33475"/>
          <ac:spMkLst>
            <pc:docMk/>
            <pc:sldMasterMk cId="859721774" sldId="2147483950"/>
            <ac:spMk id="3" creationId="{0C373B8B-A2A7-4282-AB1B-F11A26A2F68D}"/>
          </ac:spMkLst>
        </pc:spChg>
        <pc:spChg chg="del">
          <ac:chgData name="Saranya Sriram" userId="31246c95-b325-49bd-b9d7-da3f09848d21" providerId="ADAL" clId="{1257B7C5-6374-4E27-BB26-3A140873B03A}" dt="2021-11-02T03:53:45.623" v="1420" actId="33475"/>
          <ac:spMkLst>
            <pc:docMk/>
            <pc:sldMasterMk cId="859721774" sldId="2147483950"/>
            <ac:spMk id="6" creationId="{FD988028-03F7-4BB0-A28F-9ECE713CBD3A}"/>
          </ac:spMkLst>
        </pc:spChg>
      </pc:sldMasterChg>
      <pc:sldMasterChg chg="delSp mod">
        <pc:chgData name="Saranya Sriram" userId="31246c95-b325-49bd-b9d7-da3f09848d21" providerId="ADAL" clId="{1257B7C5-6374-4E27-BB26-3A140873B03A}" dt="2021-11-02T03:53:45.623" v="1420" actId="33475"/>
        <pc:sldMasterMkLst>
          <pc:docMk/>
          <pc:sldMasterMk cId="4223035275" sldId="2147483968"/>
        </pc:sldMasterMkLst>
        <pc:spChg chg="del">
          <ac:chgData name="Saranya Sriram" userId="31246c95-b325-49bd-b9d7-da3f09848d21" providerId="ADAL" clId="{1257B7C5-6374-4E27-BB26-3A140873B03A}" dt="2021-11-02T03:53:45.623" v="1420" actId="33475"/>
          <ac:spMkLst>
            <pc:docMk/>
            <pc:sldMasterMk cId="4223035275" sldId="2147483968"/>
            <ac:spMk id="3" creationId="{B7C646AE-11D0-4BCA-B153-5F1E193FB861}"/>
          </ac:spMkLst>
        </pc:spChg>
        <pc:spChg chg="del">
          <ac:chgData name="Saranya Sriram" userId="31246c95-b325-49bd-b9d7-da3f09848d21" providerId="ADAL" clId="{1257B7C5-6374-4E27-BB26-3A140873B03A}" dt="2021-11-02T03:53:45.623" v="1420" actId="33475"/>
          <ac:spMkLst>
            <pc:docMk/>
            <pc:sldMasterMk cId="4223035275" sldId="2147483968"/>
            <ac:spMk id="5" creationId="{55323049-F39A-4DA7-AA3D-9478B73A43B7}"/>
          </ac:spMkLst>
        </pc:spChg>
      </pc:sldMasterChg>
      <pc:sldMasterChg chg="delSldLayout">
        <pc:chgData name="Saranya Sriram" userId="31246c95-b325-49bd-b9d7-da3f09848d21" providerId="ADAL" clId="{1257B7C5-6374-4E27-BB26-3A140873B03A}" dt="2021-11-02T02:20:13.883" v="279" actId="47"/>
        <pc:sldMasterMkLst>
          <pc:docMk/>
          <pc:sldMasterMk cId="3050897007" sldId="2147483994"/>
        </pc:sldMasterMkLst>
        <pc:sldLayoutChg chg="del">
          <pc:chgData name="Saranya Sriram" userId="31246c95-b325-49bd-b9d7-da3f09848d21" providerId="ADAL" clId="{1257B7C5-6374-4E27-BB26-3A140873B03A}" dt="2021-11-02T02:19:56.939" v="256" actId="47"/>
          <pc:sldLayoutMkLst>
            <pc:docMk/>
            <pc:sldMasterMk cId="3050897007" sldId="2147483994"/>
            <pc:sldLayoutMk cId="1299143924" sldId="2147484004"/>
          </pc:sldLayoutMkLst>
        </pc:sldLayoutChg>
        <pc:sldLayoutChg chg="del">
          <pc:chgData name="Saranya Sriram" userId="31246c95-b325-49bd-b9d7-da3f09848d21" providerId="ADAL" clId="{1257B7C5-6374-4E27-BB26-3A140873B03A}" dt="2021-11-02T02:19:55.205" v="254" actId="47"/>
          <pc:sldLayoutMkLst>
            <pc:docMk/>
            <pc:sldMasterMk cId="3050897007" sldId="2147483994"/>
            <pc:sldLayoutMk cId="895639630" sldId="2147484005"/>
          </pc:sldLayoutMkLst>
        </pc:sldLayoutChg>
        <pc:sldLayoutChg chg="del">
          <pc:chgData name="Saranya Sriram" userId="31246c95-b325-49bd-b9d7-da3f09848d21" providerId="ADAL" clId="{1257B7C5-6374-4E27-BB26-3A140873B03A}" dt="2021-11-02T02:20:12.826" v="278" actId="47"/>
          <pc:sldLayoutMkLst>
            <pc:docMk/>
            <pc:sldMasterMk cId="3050897007" sldId="2147483994"/>
            <pc:sldLayoutMk cId="3237974332" sldId="2147484006"/>
          </pc:sldLayoutMkLst>
        </pc:sldLayoutChg>
        <pc:sldLayoutChg chg="del">
          <pc:chgData name="Saranya Sriram" userId="31246c95-b325-49bd-b9d7-da3f09848d21" providerId="ADAL" clId="{1257B7C5-6374-4E27-BB26-3A140873B03A}" dt="2021-11-02T02:20:10.930" v="276" actId="47"/>
          <pc:sldLayoutMkLst>
            <pc:docMk/>
            <pc:sldMasterMk cId="3050897007" sldId="2147483994"/>
            <pc:sldLayoutMk cId="1739213538" sldId="2147484007"/>
          </pc:sldLayoutMkLst>
        </pc:sldLayoutChg>
        <pc:sldLayoutChg chg="del">
          <pc:chgData name="Saranya Sriram" userId="31246c95-b325-49bd-b9d7-da3f09848d21" providerId="ADAL" clId="{1257B7C5-6374-4E27-BB26-3A140873B03A}" dt="2021-11-02T02:20:13.883" v="279" actId="47"/>
          <pc:sldLayoutMkLst>
            <pc:docMk/>
            <pc:sldMasterMk cId="3050897007" sldId="2147483994"/>
            <pc:sldLayoutMk cId="1511786722" sldId="214748400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14328-3901-49B2-8588-DE97E3FC6D60}"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C319F-6FA9-4F00-A7F5-06A8135A15A2}" type="slidenum">
              <a:rPr lang="en-US" smtClean="0"/>
              <a:t>‹#›</a:t>
            </a:fld>
            <a:endParaRPr lang="en-US"/>
          </a:p>
        </p:txBody>
      </p:sp>
    </p:spTree>
    <p:extLst>
      <p:ext uri="{BB962C8B-B14F-4D97-AF65-F5344CB8AC3E}">
        <p14:creationId xmlns:p14="http://schemas.microsoft.com/office/powerpoint/2010/main" val="4131093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osmos-db/security-baseline#network-securit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virtual-network/virtual-network-service-endpoints-overview"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role-based-access-control/built-in-roles#documentdb-account-contributor"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azure/role-based-access-control/built-in-roles#cosmos-db-operator" TargetMode="External"/><Relationship Id="rId5" Type="http://schemas.openxmlformats.org/officeDocument/2006/relationships/hyperlink" Target="https://docs.microsoft.com/en-us/azure/role-based-access-control/built-in-roles#cosmosbackupoperator" TargetMode="External"/><Relationship Id="rId4" Type="http://schemas.openxmlformats.org/officeDocument/2006/relationships/hyperlink" Target="https://docs.microsoft.com/en-us/azure/role-based-access-control/built-in-roles#cosmos-db-account-reader-rol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cosmos-db/how-to-restrict-user-data#create-the-custom-azure-active-directory-rol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backup-and-restore"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cosmos-db/how-to-setup-cmk#frequently-asked-questions" TargetMode="External"/><Relationship Id="rId4" Type="http://schemas.openxmlformats.org/officeDocument/2006/relationships/hyperlink" Target="https://docs.microsoft.com/en-us/azure/cosmos-db/request-unit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azure/security/benchmarks/overview"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azure/cosmos-db/security-baselin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43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340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Baseline for network security covers </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Protect resources using Network Security Groups or Azure Firewall on your Virtual Network</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Monitor and log the configuration and traffic of </a:t>
            </a:r>
            <a:r>
              <a:rPr lang="en-US" sz="2000" dirty="0" err="1">
                <a:latin typeface="Times New Roman" panose="02020603050405020304" pitchFamily="18" charset="0"/>
                <a:ea typeface="等线" panose="02010600030101010101" pitchFamily="2" charset="-122"/>
              </a:rPr>
              <a:t>Vnets</a:t>
            </a:r>
            <a:r>
              <a:rPr lang="en-US" sz="2000" dirty="0">
                <a:latin typeface="Times New Roman" panose="02020603050405020304" pitchFamily="18" charset="0"/>
                <a:ea typeface="等线" panose="02010600030101010101" pitchFamily="2" charset="-122"/>
              </a:rPr>
              <a:t>, Subnets, and NICs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Protect critical web applications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Deny communications with known malicious IP addresses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Record network packets and flow logs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Deploy network based intrusion detection/intrusion prevention systems (IDS/IPS)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Manage traffic to web applications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Minimize complexity and administrative overhead of network security rules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Maintain standard security configurations for network devices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Document traffic configuration rules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Use automated tools to monitor network resource configurations and detect changes</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See detail in </a:t>
            </a:r>
            <a:r>
              <a:rPr lang="en-US" sz="2000" u="sng" dirty="0">
                <a:solidFill>
                  <a:srgbClr val="0000FF"/>
                </a:solidFill>
                <a:latin typeface="Times New Roman" panose="02020603050405020304" pitchFamily="18" charset="0"/>
                <a:ea typeface="等线" panose="02010600030101010101" pitchFamily="2" charset="-122"/>
                <a:hlinkClick r:id="rId3"/>
              </a:rPr>
              <a:t>https://docs.microsoft.com/en-us/azure/cosmos-db/security-baseline#network-security</a:t>
            </a:r>
            <a:r>
              <a:rPr lang="en-US" sz="2000" dirty="0">
                <a:latin typeface="Times New Roman" panose="02020603050405020304" pitchFamily="18" charset="0"/>
                <a:ea typeface="等线" panose="02010600030101010101" pitchFamily="2" charset="-122"/>
              </a:rPr>
              <a:t> </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Additional Remark #1. You can also reduce the risk of data exfiltration by configuring a strict set of outbound rules on a network security group (NSG) and associating that NSG with your subnet, with the following steps: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Create a network security group and security rules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Create a virtual network and associate a network security group to a subnet</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Deploy Cosmos DB into a subnet</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Test traffic filters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02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latin typeface="Times New Roman" panose="02020603050405020304" pitchFamily="18" charset="0"/>
                <a:ea typeface="等线" panose="02010600030101010101" pitchFamily="2" charset="-122"/>
              </a:rPr>
              <a:t>You can secure the data stored in your Azure Cosmos DB account by using IP firewalls. Azure Cosmos DB supports IP-based access controls for inbound firewall support. You can set an IP firewall on the Azure Cosmos DB account by using one of the following ways:</a:t>
            </a:r>
          </a:p>
          <a:p>
            <a:pPr marL="371532" indent="-371532">
              <a:buFont typeface="Symbol" panose="05050102010706020507" pitchFamily="18" charset="2"/>
              <a:buChar char=""/>
            </a:pPr>
            <a:r>
              <a:rPr lang="en-US" sz="2000" dirty="0">
                <a:latin typeface="Times New Roman" panose="02020603050405020304" pitchFamily="18" charset="0"/>
                <a:ea typeface="等线" panose="02010600030101010101" pitchFamily="2" charset="-122"/>
              </a:rPr>
              <a:t>From the Azure portal</a:t>
            </a:r>
          </a:p>
          <a:p>
            <a:pPr marL="371532" indent="-371532">
              <a:buFont typeface="Symbol" panose="05050102010706020507" pitchFamily="18" charset="2"/>
              <a:buChar char=""/>
            </a:pPr>
            <a:r>
              <a:rPr lang="en-US" sz="2000" dirty="0">
                <a:latin typeface="Times New Roman" panose="02020603050405020304" pitchFamily="18" charset="0"/>
                <a:ea typeface="等线" panose="02010600030101010101" pitchFamily="2" charset="-122"/>
              </a:rPr>
              <a:t>Declaratively by using an Azure Resource Manager template</a:t>
            </a:r>
          </a:p>
          <a:p>
            <a:pPr marL="371532" indent="-371532">
              <a:buFont typeface="Symbol" panose="05050102010706020507" pitchFamily="18" charset="2"/>
              <a:buChar char=""/>
            </a:pPr>
            <a:r>
              <a:rPr lang="en-US" sz="2000" dirty="0">
                <a:latin typeface="Times New Roman" panose="02020603050405020304" pitchFamily="18" charset="0"/>
                <a:ea typeface="等线" panose="02010600030101010101" pitchFamily="2" charset="-122"/>
              </a:rPr>
              <a:t>Programmatically through the Azure CLI or Azure PowerShell by updating the </a:t>
            </a:r>
            <a:r>
              <a:rPr lang="en-US" sz="2000" dirty="0" err="1">
                <a:latin typeface="Times New Roman" panose="02020603050405020304" pitchFamily="18" charset="0"/>
                <a:ea typeface="等线" panose="02010600030101010101" pitchFamily="2" charset="-122"/>
              </a:rPr>
              <a:t>ipRangeFilter</a:t>
            </a:r>
            <a:r>
              <a:rPr lang="en-US" sz="2000" dirty="0">
                <a:latin typeface="Times New Roman" panose="02020603050405020304" pitchFamily="18" charset="0"/>
                <a:ea typeface="等线" panose="02010600030101010101" pitchFamily="2" charset="-122"/>
              </a:rPr>
              <a:t> property</a:t>
            </a:r>
          </a:p>
          <a:p>
            <a:pPr marL="371532" indent="-371532">
              <a:buFont typeface="Symbol" panose="05050102010706020507" pitchFamily="18" charset="2"/>
              <a:buChar char=""/>
            </a:pPr>
            <a:endParaRPr lang="en-US" sz="2000" dirty="0">
              <a:latin typeface="Times New Roman" panose="02020603050405020304" pitchFamily="18" charset="0"/>
              <a:ea typeface="等线" panose="02010600030101010101" pitchFamily="2" charset="-122"/>
            </a:endParaRPr>
          </a:p>
          <a:p>
            <a:r>
              <a:rPr lang="en-US" sz="2000" dirty="0">
                <a:latin typeface="Times New Roman" panose="02020603050405020304" pitchFamily="18" charset="0"/>
                <a:ea typeface="等线" panose="02010600030101010101" pitchFamily="2" charset="-122"/>
              </a:rPr>
              <a:t>Azure Cosmos account can be configured to allow access only from a specific subnet of virtual network (</a:t>
            </a:r>
            <a:r>
              <a:rPr lang="en-US" sz="2000" dirty="0" err="1">
                <a:latin typeface="Times New Roman" panose="02020603050405020304" pitchFamily="18" charset="0"/>
                <a:ea typeface="等线" panose="02010600030101010101" pitchFamily="2" charset="-122"/>
              </a:rPr>
              <a:t>VNet</a:t>
            </a:r>
            <a:r>
              <a:rPr lang="en-US" sz="2000" dirty="0">
                <a:latin typeface="Times New Roman" panose="02020603050405020304" pitchFamily="18" charset="0"/>
                <a:ea typeface="等线" panose="02010600030101010101" pitchFamily="2" charset="-122"/>
              </a:rPr>
              <a:t>). By enabling </a:t>
            </a:r>
            <a:r>
              <a:rPr lang="en-US" sz="2000" dirty="0">
                <a:latin typeface="Times New Roman" panose="02020603050405020304" pitchFamily="18" charset="0"/>
                <a:ea typeface="等线" panose="02010600030101010101" pitchFamily="2" charset="-122"/>
                <a:hlinkClick r:id="rId3"/>
              </a:rPr>
              <a:t>Service endpoint</a:t>
            </a:r>
            <a:r>
              <a:rPr lang="en-US" sz="2000" dirty="0">
                <a:latin typeface="Times New Roman" panose="02020603050405020304" pitchFamily="18" charset="0"/>
                <a:ea typeface="等线" panose="02010600030101010101" pitchFamily="2" charset="-122"/>
              </a:rPr>
              <a:t> to access Azure Cosmos DB on the subnet within a virtual network, the traffic from that subnet is sent to Azure Cosmos DB with the identity of the subnet and Virtual Network.</a:t>
            </a:r>
          </a:p>
          <a:p>
            <a:r>
              <a:rPr lang="en-US" sz="2000" dirty="0">
                <a:latin typeface="Times New Roman" panose="02020603050405020304" pitchFamily="18" charset="0"/>
                <a:ea typeface="等线" panose="02010600030101010101" pitchFamily="2" charset="-122"/>
              </a:rPr>
              <a:t>Once the Azure Cosmos DB service endpoint is enabled, you can limit access to the subnet by adding it to a Azure Cosmos account.</a:t>
            </a:r>
          </a:p>
          <a:p>
            <a:endParaRPr lang="en-US" sz="2000" dirty="0">
              <a:latin typeface="Times New Roman" panose="02020603050405020304" pitchFamily="18" charset="0"/>
              <a:ea typeface="等线" panose="02010600030101010101" pitchFamily="2" charset="-122"/>
            </a:endParaRPr>
          </a:p>
          <a:p>
            <a:pPr defTabSz="990752"/>
            <a:r>
              <a:rPr lang="en-US" sz="2000" dirty="0">
                <a:latin typeface="Times New Roman" panose="02020603050405020304" pitchFamily="18" charset="0"/>
                <a:ea typeface="等线" panose="02010600030101010101" pitchFamily="2" charset="-122"/>
              </a:rPr>
              <a:t>By using Azure Private Link, you can connect to an Azure Cosmos account via a private endpoint. The private endpoint is a set of private IP addresses in a subnet within your virtual network. You can then limit access to an Azure Cosmos account over private IP addresses. When Private Link is combined with restricted NSG policies, it helps reduce the risk of data exfiltration.</a:t>
            </a:r>
          </a:p>
          <a:p>
            <a:endParaRPr lang="en-US" sz="2000" dirty="0">
              <a:latin typeface="Times New Roman" panose="02020603050405020304" pitchFamily="18" charset="0"/>
              <a:ea typeface="等线" panose="02010600030101010101" pitchFamily="2" charset="-12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792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871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741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21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Cross-Origin Resource Sharing (CORS) is an HTTP feature that enables a web application running under one domain to access resources in another domain. Web browsers implement a security restriction known as same-origin policy that prevents a web page from calling APIs in a different domain. However, CORS provides a secure way to allow the origin domain to call APIs in another domain. The Core (SQL) API in Azure Cosmos DB now supports Cross-Origin Resource Sharing (CORS) by using the “</a:t>
            </a:r>
            <a:r>
              <a:rPr lang="en-US" b="0" i="0" dirty="0" err="1">
                <a:solidFill>
                  <a:srgbClr val="171717"/>
                </a:solidFill>
                <a:effectLst/>
                <a:latin typeface="Segoe UI" panose="020B0502040204020203" pitchFamily="34" charset="0"/>
              </a:rPr>
              <a:t>allowedOrigins</a:t>
            </a:r>
            <a:r>
              <a:rPr lang="en-US" b="0" i="0" dirty="0">
                <a:solidFill>
                  <a:srgbClr val="171717"/>
                </a:solidFill>
                <a:effectLst/>
                <a:latin typeface="Segoe UI" panose="020B0502040204020203" pitchFamily="34" charset="0"/>
              </a:rPr>
              <a:t>” header. After you enable the CORS support for your Azure Cosmos account, only authenticated requests are evaluated to determine whether they are allowed according to the rules you have specified.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172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201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164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FDE4B8-48B1-448D-A92F-E56BC6AC2242}" type="slidenum">
              <a:rPr lang="en-US" smtClean="0"/>
              <a:t>22</a:t>
            </a:fld>
            <a:endParaRPr lang="en-US"/>
          </a:p>
        </p:txBody>
      </p:sp>
    </p:spTree>
    <p:extLst>
      <p:ext uri="{BB962C8B-B14F-4D97-AF65-F5344CB8AC3E}">
        <p14:creationId xmlns:p14="http://schemas.microsoft.com/office/powerpoint/2010/main" val="289902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Cosmos DB provides built-in role-based access control (RBAC) for common management scenarios in Azure Cosmos DB. </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An individual who has a profile in Azure Active Directory can assign these RBAC roles to users, groups, service principals, or managed identities to grant or deny access to resources and operations on Azure Cosmos DB resources. </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Role assignments are scoped to control-plane access only, which includes access to Azure Cosmos accounts, databases, containers, and offers (throughput).</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endParaRPr lang="en-US" sz="2000" dirty="0">
              <a:latin typeface="Times New Roman" panose="02020603050405020304" pitchFamily="18" charset="0"/>
              <a:ea typeface="Times New Roman" panose="02020603050405020304" pitchFamily="18" charset="0"/>
            </a:endParaRP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Times New Roman" panose="02020603050405020304" pitchFamily="18" charset="0"/>
              </a:rPr>
              <a:t>The following are the built-in roles supported by Azure Cosmos DB </a:t>
            </a:r>
            <a:endParaRPr lang="en-US" sz="2000" dirty="0">
              <a:latin typeface="Times New Roman" panose="02020603050405020304" pitchFamily="18" charset="0"/>
              <a:ea typeface="等线" panose="02010600030101010101" pitchFamily="2" charset="-122"/>
            </a:endParaRPr>
          </a:p>
          <a:p>
            <a:endParaRPr lang="en-US" sz="2000" u="sng" dirty="0">
              <a:solidFill>
                <a:srgbClr val="0000FF"/>
              </a:solidFill>
              <a:latin typeface="Times New Roman" panose="02020603050405020304" pitchFamily="18" charset="0"/>
              <a:ea typeface="等线" panose="02010600030101010101" pitchFamily="2" charset="-122"/>
              <a:hlinkClick r:id="rId3"/>
            </a:endParaRPr>
          </a:p>
          <a:p>
            <a:r>
              <a:rPr lang="en-US" sz="2000" u="sng" dirty="0" err="1">
                <a:solidFill>
                  <a:srgbClr val="0000FF"/>
                </a:solidFill>
                <a:latin typeface="Times New Roman" panose="02020603050405020304" pitchFamily="18" charset="0"/>
                <a:ea typeface="等线" panose="02010600030101010101" pitchFamily="2" charset="-122"/>
                <a:hlinkClick r:id="rId3"/>
              </a:rPr>
              <a:t>DocumentDB</a:t>
            </a:r>
            <a:r>
              <a:rPr lang="en-US" sz="2000" u="sng" dirty="0">
                <a:solidFill>
                  <a:srgbClr val="0000FF"/>
                </a:solidFill>
                <a:latin typeface="Times New Roman" panose="02020603050405020304" pitchFamily="18" charset="0"/>
                <a:ea typeface="等线" panose="02010600030101010101" pitchFamily="2" charset="-122"/>
                <a:hlinkClick r:id="rId3"/>
              </a:rPr>
              <a:t> Accounts Contributor</a:t>
            </a:r>
            <a:endParaRPr lang="en-US" sz="2000" dirty="0">
              <a:latin typeface="Times New Roman" panose="02020603050405020304" pitchFamily="18" charset="0"/>
              <a:ea typeface="等线" panose="02010600030101010101" pitchFamily="2" charset="-122"/>
            </a:endParaRPr>
          </a:p>
          <a:p>
            <a:r>
              <a:rPr lang="en-US" sz="2000" dirty="0">
                <a:latin typeface="Times New Roman" panose="02020603050405020304" pitchFamily="18" charset="0"/>
                <a:ea typeface="等线" panose="02010600030101010101" pitchFamily="2" charset="-122"/>
              </a:rPr>
              <a:t>Can manage Azure Cosmos DB accounts.</a:t>
            </a:r>
          </a:p>
          <a:p>
            <a:r>
              <a:rPr lang="en-US" sz="2000" u="sng" dirty="0">
                <a:solidFill>
                  <a:srgbClr val="0000FF"/>
                </a:solidFill>
                <a:latin typeface="Times New Roman" panose="02020603050405020304" pitchFamily="18" charset="0"/>
                <a:ea typeface="等线" panose="02010600030101010101" pitchFamily="2" charset="-122"/>
                <a:hlinkClick r:id="rId4"/>
              </a:rPr>
              <a:t>Cosmos DB Account Reader</a:t>
            </a:r>
            <a:endParaRPr lang="en-US" sz="2000" dirty="0">
              <a:latin typeface="Times New Roman" panose="02020603050405020304" pitchFamily="18" charset="0"/>
              <a:ea typeface="等线" panose="02010600030101010101" pitchFamily="2" charset="-122"/>
            </a:endParaRPr>
          </a:p>
          <a:p>
            <a:r>
              <a:rPr lang="en-US" sz="2000" dirty="0">
                <a:latin typeface="Times New Roman" panose="02020603050405020304" pitchFamily="18" charset="0"/>
                <a:ea typeface="等线" panose="02010600030101010101" pitchFamily="2" charset="-122"/>
              </a:rPr>
              <a:t>Can read Azure Cosmos DB account data.</a:t>
            </a:r>
          </a:p>
          <a:p>
            <a:r>
              <a:rPr lang="en-US" sz="2000" u="sng" dirty="0">
                <a:solidFill>
                  <a:srgbClr val="0000FF"/>
                </a:solidFill>
                <a:latin typeface="Times New Roman" panose="02020603050405020304" pitchFamily="18" charset="0"/>
                <a:ea typeface="等线" panose="02010600030101010101" pitchFamily="2" charset="-122"/>
                <a:hlinkClick r:id="rId5"/>
              </a:rPr>
              <a:t>Cosmos Backup Operator</a:t>
            </a:r>
            <a:endParaRPr lang="en-US" sz="2000" dirty="0">
              <a:latin typeface="Times New Roman" panose="02020603050405020304" pitchFamily="18" charset="0"/>
              <a:ea typeface="等线" panose="02010600030101010101" pitchFamily="2" charset="-122"/>
            </a:endParaRPr>
          </a:p>
          <a:p>
            <a:r>
              <a:rPr lang="en-US" sz="2000" dirty="0">
                <a:latin typeface="Times New Roman" panose="02020603050405020304" pitchFamily="18" charset="0"/>
                <a:ea typeface="等线" panose="02010600030101010101" pitchFamily="2" charset="-122"/>
              </a:rPr>
              <a:t>Can submit restore request for an Azure Cosmos database or a container.</a:t>
            </a:r>
          </a:p>
          <a:p>
            <a:r>
              <a:rPr lang="en-US" sz="2000" u="sng" dirty="0">
                <a:solidFill>
                  <a:srgbClr val="0000FF"/>
                </a:solidFill>
                <a:latin typeface="Times New Roman" panose="02020603050405020304" pitchFamily="18" charset="0"/>
                <a:ea typeface="等线" panose="02010600030101010101" pitchFamily="2" charset="-122"/>
                <a:hlinkClick r:id="rId6"/>
              </a:rPr>
              <a:t>Cosmos DB Operator</a:t>
            </a:r>
            <a:endParaRPr lang="en-US" sz="2000" dirty="0">
              <a:latin typeface="Times New Roman" panose="02020603050405020304" pitchFamily="18" charset="0"/>
              <a:ea typeface="等线" panose="02010600030101010101" pitchFamily="2" charset="-122"/>
            </a:endParaRPr>
          </a:p>
          <a:p>
            <a:r>
              <a:rPr lang="en-US" sz="2000" dirty="0">
                <a:latin typeface="Times New Roman" panose="02020603050405020304" pitchFamily="18" charset="0"/>
                <a:ea typeface="等线" panose="02010600030101010101" pitchFamily="2" charset="-122"/>
              </a:rPr>
              <a:t>Can provision Azure Cosmos accounts, databases, and containers but cannot access the keys that are required to access the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256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542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589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58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711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r>
              <a:rPr lang="en-US" sz="2000" dirty="0">
                <a:latin typeface="Times New Roman" panose="02020603050405020304" pitchFamily="18" charset="0"/>
                <a:ea typeface="等线" panose="02010600030101010101" pitchFamily="2" charset="-122"/>
              </a:rPr>
              <a:t>You can use a resource token (by creating Cosmos DB users and permissions) when you want to provide access to resources in your Cosmos DB account to a client that cannot be trusted with the master key.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306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In some scenarios, you may want to restrict some users of your organization to perform data operations (that is CRUD requests and queries) only. This is typically the case for developers who don't need to create or delete resources, or change the provisioned throughput of the containers they are working on.</a:t>
            </a:r>
          </a:p>
          <a:p>
            <a:r>
              <a:rPr lang="en-US" sz="2000" dirty="0">
                <a:latin typeface="Times New Roman" panose="02020603050405020304" pitchFamily="18" charset="0"/>
                <a:ea typeface="等线" panose="02010600030101010101" pitchFamily="2" charset="-122"/>
              </a:rPr>
              <a:t>You can restrict the access by creating a custom Azure Active Directory role for the users whom you want to restrict access. The custom Active Directory role should have fine-grained access level to operations using Azure Cosmos DB's granular actions. </a:t>
            </a:r>
            <a:r>
              <a:rPr lang="en-US" sz="2000" u="sng" dirty="0">
                <a:solidFill>
                  <a:srgbClr val="0000FF"/>
                </a:solidFill>
                <a:latin typeface="Times New Roman" panose="02020603050405020304" pitchFamily="18" charset="0"/>
                <a:ea typeface="等线" panose="02010600030101010101" pitchFamily="2" charset="-122"/>
                <a:hlinkClick r:id="rId3"/>
              </a:rPr>
              <a:t>https://docs.microsoft.com/en-us/azure/cosmos-db/how-to-restrict-user-data#create-the-custom-azure-active-directory-role</a:t>
            </a:r>
            <a:endParaRPr lang="en-US" dirty="0"/>
          </a:p>
        </p:txBody>
      </p:sp>
      <p:sp>
        <p:nvSpPr>
          <p:cNvPr id="4" name="Slide Number Placeholder 3"/>
          <p:cNvSpPr>
            <a:spLocks noGrp="1"/>
          </p:cNvSpPr>
          <p:nvPr>
            <p:ph type="sldNum" sz="quarter" idx="5"/>
          </p:nvPr>
        </p:nvSpPr>
        <p:spPr/>
        <p:txBody>
          <a:bodyPr/>
          <a:lstStyle/>
          <a:p>
            <a:fld id="{55FDE4B8-48B1-448D-A92F-E56BC6AC2242}" type="slidenum">
              <a:rPr lang="en-US" smtClean="0"/>
              <a:t>29</a:t>
            </a:fld>
            <a:endParaRPr lang="en-US"/>
          </a:p>
        </p:txBody>
      </p:sp>
    </p:spTree>
    <p:extLst>
      <p:ext uri="{BB962C8B-B14F-4D97-AF65-F5344CB8AC3E}">
        <p14:creationId xmlns:p14="http://schemas.microsoft.com/office/powerpoint/2010/main" val="2303240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4496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Data stored in your Azure Cosmos account is automatically and seamlessly encrypted with keys managed by Microsoft (service-managed keys). Optionally, you can choose to add a second layer of encryption with keys you manage (customer-managed keys).</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You must store customer-managed keys in Azure Key Vault and provide a key for each Azure Cosmos account that is enabled with customer-managed keys. This key is an account-level key, is used to encrypt all the data stored in that account.</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All the data stored in your Azure Cosmos account is encrypted with the customer-managed keys, except for the following metadata:</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names of your Azure Cosmos DB accounts, databases, and containers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names of your stored procedures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property paths declared in your indexing policies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values of your containers' partition keys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752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Encryption at rest is a phrase that commonly refers to the encryption of data on nonvolatile storage devices, such as solid state drives (SSDs) and hard disk drives (HDDs). Cosmos DB stores its primary databases on SSDs. Its media attachments and backups are stored in Azure Blob storage, which is generally backed up by HDDs. </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With the release of encryption at rest for Cosmos DB, all your databases, media attachments, and backups are encrypted. </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Your data is now encrypted in transit (over the network) and at rest (nonvolatile storage), giving you end-to-end encryption. Cosmos DB stores its primary databases on SSDs. Its media attachments and backups are stored in Azure Blob storage, which is generally backed up by HDDs</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solidFill>
                  <a:srgbClr val="171717"/>
                </a:solidFill>
                <a:latin typeface="Times New Roman" panose="02020603050405020304" pitchFamily="18" charset="0"/>
                <a:ea typeface="等线" panose="02010600030101010101" pitchFamily="2" charset="-122"/>
              </a:rPr>
              <a:t>Encryption at rest is "on" by default. There are no controls to turn it off or on. Azure Cosmos DB uses AES-256 encryption on all regions where the account is running</a:t>
            </a:r>
            <a:endParaRPr lang="en-US" sz="2000" dirty="0">
              <a:latin typeface="Times New Roman" panose="02020603050405020304" pitchFamily="18" charset="0"/>
              <a:ea typeface="等线" panose="02010600030101010101" pitchFamily="2" charset="-122"/>
            </a:endParaRP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solidFill>
                  <a:srgbClr val="171717"/>
                </a:solidFill>
                <a:latin typeface="Times New Roman" panose="02020603050405020304" pitchFamily="18" charset="0"/>
                <a:ea typeface="等线" panose="02010600030101010101" pitchFamily="2" charset="-122"/>
              </a:rPr>
              <a:t>Periodically, data is read from the secure storage and backed up to the Azure Encrypted Blob Store</a:t>
            </a:r>
            <a:endParaRPr lang="en-US" sz="2000" dirty="0">
              <a:latin typeface="Times New Roman" panose="02020603050405020304" pitchFamily="18" charset="0"/>
              <a:ea typeface="等线"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460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B96BE-A483-4369-8DF7-C187632AF1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634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Encryption at rest is implemented by using a number of security technologies, including secure key storage systems, encrypted networks, and cryptographic APIs.</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Systems that decrypt and process data have to communicate with systems that manage keys. The diagram shows how storage of encrypted data and the management of keys is separated.</a:t>
            </a:r>
          </a:p>
          <a:p>
            <a:endParaRPr lang="en-US" dirty="0"/>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basic flow of a user request is as follows: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user database account is made ready, and storage keys are retrieved via a request to the Management Service Resource Provider.</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A user creates a connection to Cosmos DB via HTTPS/secure transport. (The SDKs abstract the details.)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user sends a JSON document to be stored over the previously created secure connection.</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JSON document is indexed unless the user has turned off indexing.</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Both the JSON document and index data are written to secure storage.</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Periodically, data is read from the secure storage and backed up to the Azure Encrypted Blob Store.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034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You must store customer-managed keys in Azure Key Vault and provide a key for each Azure Cosmos account that is enabled with customer-managed keys. This key is an account-level key, is used to encrypt all the data stored in that account.</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All the data stored in your Azure Cosmos account is encrypted with the customer-managed keys, except for the following metadata:</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names of your Azure Cosmos DB accounts, databases, and containers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names of your stored procedures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property paths declared in your indexing policies</a:t>
            </a:r>
          </a:p>
          <a:p>
            <a:pPr marL="371532" indent="-371532">
              <a:buFont typeface="Symbol" panose="05050102010706020507" pitchFamily="18" charset="2"/>
              <a:buChar cha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values of your containers' partition keys</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Azure Cosmos DB takes </a:t>
            </a:r>
            <a:r>
              <a:rPr lang="en-US" sz="2000" u="sng" dirty="0">
                <a:solidFill>
                  <a:srgbClr val="0000FF"/>
                </a:solidFill>
                <a:latin typeface="Times New Roman" panose="02020603050405020304" pitchFamily="18" charset="0"/>
                <a:ea typeface="等线" panose="02010600030101010101" pitchFamily="2" charset="-122"/>
                <a:hlinkClick r:id="rId3"/>
              </a:rPr>
              <a:t>regular and automatic backups</a:t>
            </a:r>
            <a:r>
              <a:rPr lang="en-US" sz="2000" dirty="0">
                <a:latin typeface="Times New Roman" panose="02020603050405020304" pitchFamily="18" charset="0"/>
                <a:ea typeface="等线" panose="02010600030101010101" pitchFamily="2" charset="-122"/>
              </a:rPr>
              <a:t> of the data stored in your account. This operation backs up the encrypted data. To use the restored backup, the encryption key that you used at the time of the backup is required. This means that no revocation was made and the version of the key that was used at the time of the backup will still be enabled.</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Key revocation is done by disabling the latest version of the key. Alternatively, to revoke all keys from an Azure Key Vault instance, you can delete the access policy granted to the Azure Cosmos DB principal. The only operation possible when the encryption key has been revoked is account deletion.</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To account for the additional compute load that is required to manage data encryption and decryption with customer-managed keys, all operations executed against the Azure Cosmos account consume a 25 percent increase in </a:t>
            </a:r>
            <a:r>
              <a:rPr lang="en-US" sz="2000" u="sng" dirty="0">
                <a:solidFill>
                  <a:srgbClr val="0000FF"/>
                </a:solidFill>
                <a:latin typeface="Times New Roman" panose="02020603050405020304" pitchFamily="18" charset="0"/>
                <a:ea typeface="等线" panose="02010600030101010101" pitchFamily="2" charset="-122"/>
                <a:hlinkClick r:id="rId4"/>
              </a:rPr>
              <a:t>Request Units.</a:t>
            </a:r>
            <a:endParaRPr lang="en-US" sz="2000" dirty="0">
              <a:latin typeface="Times New Roman" panose="02020603050405020304" pitchFamily="18" charset="0"/>
              <a:ea typeface="等线" panose="02010600030101010101" pitchFamily="2" charset="-122"/>
            </a:endParaRP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See here for detail of </a:t>
            </a:r>
            <a:r>
              <a:rPr lang="en-US" sz="2000" u="sng" dirty="0">
                <a:solidFill>
                  <a:srgbClr val="0000FF"/>
                </a:solidFill>
                <a:latin typeface="Times New Roman" panose="02020603050405020304" pitchFamily="18" charset="0"/>
                <a:ea typeface="等线" panose="02010600030101010101" pitchFamily="2" charset="-122"/>
                <a:hlinkClick r:id="rId5"/>
              </a:rPr>
              <a:t>Configure customer-managed keys for your Azure Cosmos account with Azure Key Vault</a:t>
            </a:r>
            <a:endParaRPr lang="en-US" sz="2000" dirty="0">
              <a:latin typeface="Times New Roman" panose="02020603050405020304" pitchFamily="18" charset="0"/>
              <a:ea typeface="等线"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311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187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33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You can monitor your data with client-side and server-side metrics.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When using server-side metrics, you can monitor the data stored in Azure Cosmos DB with the following options:</a:t>
            </a:r>
          </a:p>
          <a:p>
            <a:r>
              <a:rPr lang="pt-BR" b="1" i="0" dirty="0">
                <a:solidFill>
                  <a:srgbClr val="171717"/>
                </a:solidFill>
                <a:effectLst/>
                <a:latin typeface="Segoe UI" panose="020B0502040204020203" pitchFamily="34" charset="0"/>
              </a:rPr>
              <a:t>Monitor from Azure Cosmos DB portal:</a:t>
            </a:r>
            <a:r>
              <a:rPr lang="pt-BR" b="0" i="0" dirty="0">
                <a:solidFill>
                  <a:srgbClr val="171717"/>
                </a:solidFill>
                <a:effectLst/>
                <a:latin typeface="Segoe UI" panose="020B0502040204020203" pitchFamily="34" charset="0"/>
              </a:rPr>
              <a:t> </a:t>
            </a:r>
          </a:p>
          <a:p>
            <a:r>
              <a:rPr lang="en-US" b="1" i="0" dirty="0">
                <a:solidFill>
                  <a:srgbClr val="171717"/>
                </a:solidFill>
                <a:effectLst/>
                <a:latin typeface="Segoe UI" panose="020B0502040204020203" pitchFamily="34" charset="0"/>
              </a:rPr>
              <a:t>Monitor with metrics in Azure monitor:</a:t>
            </a:r>
            <a:endParaRPr lang="pt-BR"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Monitor with diagnostic logs in Azure Monitor</a:t>
            </a:r>
            <a:endParaRPr lang="pt-BR"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Monitor programmatically with SDKs: </a:t>
            </a:r>
            <a:r>
              <a:rPr lang="en-US" b="0" i="0" dirty="0">
                <a:solidFill>
                  <a:srgbClr val="171717"/>
                </a:solidFill>
                <a:effectLst/>
                <a:latin typeface="Segoe UI" panose="020B0502040204020203" pitchFamily="34" charset="0"/>
              </a:rPr>
              <a:t>You can monitor your Azure Cosmos account programmatically by using the .NET, Java, Python, Node.js SDKs, and the headers in REST API.</a:t>
            </a:r>
            <a:endParaRPr lang="pt-BR" b="0" i="0" dirty="0">
              <a:solidFill>
                <a:srgbClr val="171717"/>
              </a:solidFill>
              <a:effectLst/>
              <a:latin typeface="Segoe UI" panose="020B0502040204020203" pitchFamily="34" charset="0"/>
            </a:endParaRPr>
          </a:p>
          <a:p>
            <a:endParaRPr lang="pt-BR"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When using Azure Cosmos DB, at the client-side you can collect the details for request charge, activity ID, exception/stack trace information, HTTP status/sub-status code, diagnostic string to debug any issue that might occur. This information is also required if you need to reach out to the Azure Cosmos DB support team.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761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974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15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FDE4B8-48B1-448D-A92F-E56BC6AC224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905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2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37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77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77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888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58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Azure Security Baseline for Cosmos DB contains recommendations that will help you improve the security posture of your deployment.</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The baseline for this service is drawn from the </a:t>
            </a:r>
            <a:r>
              <a:rPr lang="en-US" sz="2000" u="sng" dirty="0">
                <a:solidFill>
                  <a:srgbClr val="0000FF"/>
                </a:solidFill>
                <a:latin typeface="Times New Roman" panose="02020603050405020304" pitchFamily="18" charset="0"/>
                <a:ea typeface="等线" panose="02010600030101010101" pitchFamily="2" charset="-122"/>
                <a:hlinkClick r:id="rId3"/>
              </a:rPr>
              <a:t>Azure Security Benchmark version 1.0</a:t>
            </a:r>
            <a:r>
              <a:rPr lang="en-US" sz="2000" dirty="0">
                <a:latin typeface="Times New Roman" panose="02020603050405020304" pitchFamily="18" charset="0"/>
                <a:ea typeface="等线" panose="02010600030101010101" pitchFamily="2" charset="-122"/>
              </a:rPr>
              <a:t>, which provides recommendations on how you can secure your cloud solutions on Azure with our best practices guidance.</a:t>
            </a:r>
          </a:p>
          <a:p>
            <a:pPr>
              <a:tabLst>
                <a:tab pos="630229" algn="l"/>
                <a:tab pos="1260457" algn="l"/>
                <a:tab pos="1890686" algn="l"/>
                <a:tab pos="2520914" algn="l"/>
                <a:tab pos="3151143" algn="l"/>
                <a:tab pos="3781372" algn="l"/>
                <a:tab pos="4411600" algn="l"/>
                <a:tab pos="5041829" algn="l"/>
                <a:tab pos="5672057" algn="l"/>
                <a:tab pos="6302286" algn="l"/>
                <a:tab pos="6932515" algn="l"/>
                <a:tab pos="7562743" algn="l"/>
                <a:tab pos="8192972" algn="l"/>
                <a:tab pos="8823201" algn="l"/>
                <a:tab pos="9453429" algn="l"/>
                <a:tab pos="10083658" algn="l"/>
              </a:tabLst>
            </a:pPr>
            <a:r>
              <a:rPr lang="en-US" sz="2000" dirty="0">
                <a:latin typeface="Times New Roman" panose="02020603050405020304" pitchFamily="18" charset="0"/>
                <a:ea typeface="等线" panose="02010600030101010101" pitchFamily="2" charset="-122"/>
              </a:rPr>
              <a:t>For more information, see </a:t>
            </a:r>
            <a:r>
              <a:rPr lang="en-US" sz="2000" u="sng" dirty="0">
                <a:solidFill>
                  <a:srgbClr val="0000FF"/>
                </a:solidFill>
                <a:latin typeface="Times New Roman" panose="02020603050405020304" pitchFamily="18" charset="0"/>
                <a:ea typeface="等线" panose="02010600030101010101" pitchFamily="2" charset="-122"/>
                <a:hlinkClick r:id="rId4"/>
              </a:rPr>
              <a:t>Azure Security Baseline for Cosmos DB</a:t>
            </a:r>
            <a:r>
              <a:rPr lang="en-US" sz="2000" dirty="0">
                <a:latin typeface="Times New Roman" panose="02020603050405020304" pitchFamily="18" charset="0"/>
                <a:ea typeface="等线" panose="02010600030101010101" pitchFamily="2" charset="-122"/>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826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6410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2.xml"/><Relationship Id="rId4" Type="http://schemas.openxmlformats.org/officeDocument/2006/relationships/image" Target="../media/image2.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emf"/><Relationship Id="rId1" Type="http://schemas.openxmlformats.org/officeDocument/2006/relationships/slideMaster" Target="../slideMasters/slideMaster7.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emf"/><Relationship Id="rId1" Type="http://schemas.openxmlformats.org/officeDocument/2006/relationships/slideMaster" Target="../slideMasters/slideMaster8.xml"/><Relationship Id="rId4" Type="http://schemas.openxmlformats.org/officeDocument/2006/relationships/image" Target="../media/image44.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emf"/><Relationship Id="rId1" Type="http://schemas.openxmlformats.org/officeDocument/2006/relationships/slideMaster" Target="../slideMasters/slideMaster8.xml"/><Relationship Id="rId4" Type="http://schemas.openxmlformats.org/officeDocument/2006/relationships/image" Target="../media/image46.pn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9.emf"/><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9.emf"/><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9.xml"/><Relationship Id="rId1" Type="http://schemas.openxmlformats.org/officeDocument/2006/relationships/tags" Target="../tags/tag3.xml"/><Relationship Id="rId4" Type="http://schemas.openxmlformats.org/officeDocument/2006/relationships/image" Target="../media/image50.emf"/></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1.jpe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0.xml"/><Relationship Id="rId1" Type="http://schemas.openxmlformats.org/officeDocument/2006/relationships/tags" Target="../tags/tag5.xml"/><Relationship Id="rId4" Type="http://schemas.openxmlformats.org/officeDocument/2006/relationships/image" Target="../media/image52.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2.emf"/></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8.tif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8.tif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2.xml"/><Relationship Id="rId4" Type="http://schemas.openxmlformats.org/officeDocument/2006/relationships/image" Target="../media/image61.jpe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2.xml"/><Relationship Id="rId4" Type="http://schemas.openxmlformats.org/officeDocument/2006/relationships/image" Target="../media/image65.jpeg"/></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8.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9.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1.jpe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Master" Target="../slideMasters/slideMaster15.xml"/><Relationship Id="rId4" Type="http://schemas.openxmlformats.org/officeDocument/2006/relationships/image" Target="../media/image82.pn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jpe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2.jpeg"/><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1.jpeg"/><Relationship Id="rId1" Type="http://schemas.openxmlformats.org/officeDocument/2006/relationships/slideMaster" Target="../slideMasters/slideMaster16.xml"/><Relationship Id="rId4" Type="http://schemas.openxmlformats.org/officeDocument/2006/relationships/image" Target="../media/image97.jpe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1.jpeg"/><Relationship Id="rId1" Type="http://schemas.openxmlformats.org/officeDocument/2006/relationships/slideMaster" Target="../slideMasters/slideMaster16.xml"/><Relationship Id="rId5" Type="http://schemas.openxmlformats.org/officeDocument/2006/relationships/image" Target="../media/image98.jpeg"/><Relationship Id="rId4" Type="http://schemas.openxmlformats.org/officeDocument/2006/relationships/image" Target="../media/image97.jpe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6.xml"/><Relationship Id="rId4" Type="http://schemas.openxmlformats.org/officeDocument/2006/relationships/image" Target="../media/image103.jpe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16.xml"/><Relationship Id="rId5" Type="http://schemas.openxmlformats.org/officeDocument/2006/relationships/image" Target="../media/image107.jpeg"/><Relationship Id="rId4" Type="http://schemas.openxmlformats.org/officeDocument/2006/relationships/image" Target="../media/image106.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1.jpeg"/><Relationship Id="rId1" Type="http://schemas.openxmlformats.org/officeDocument/2006/relationships/slideMaster" Target="../slideMasters/slideMaster16.xml"/><Relationship Id="rId6" Type="http://schemas.openxmlformats.org/officeDocument/2006/relationships/image" Target="../media/image108.jpeg"/><Relationship Id="rId5" Type="http://schemas.openxmlformats.org/officeDocument/2006/relationships/image" Target="../media/image98.jpeg"/><Relationship Id="rId4" Type="http://schemas.openxmlformats.org/officeDocument/2006/relationships/image" Target="../media/image97.jpeg"/></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1.jpeg"/><Relationship Id="rId1" Type="http://schemas.openxmlformats.org/officeDocument/2006/relationships/slideMaster" Target="../slideMasters/slideMaster16.xml"/><Relationship Id="rId4" Type="http://schemas.openxmlformats.org/officeDocument/2006/relationships/image" Target="../media/image97.jpeg"/></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1.jpeg"/><Relationship Id="rId1" Type="http://schemas.openxmlformats.org/officeDocument/2006/relationships/slideMaster" Target="../slideMasters/slideMaster16.xml"/><Relationship Id="rId5" Type="http://schemas.openxmlformats.org/officeDocument/2006/relationships/image" Target="../media/image98.jpeg"/><Relationship Id="rId4" Type="http://schemas.openxmlformats.org/officeDocument/2006/relationships/image" Target="../media/image97.jpeg"/></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1.jpeg"/><Relationship Id="rId1" Type="http://schemas.openxmlformats.org/officeDocument/2006/relationships/slideMaster" Target="../slideMasters/slideMaster16.xml"/><Relationship Id="rId6" Type="http://schemas.openxmlformats.org/officeDocument/2006/relationships/image" Target="../media/image108.jpeg"/><Relationship Id="rId5" Type="http://schemas.openxmlformats.org/officeDocument/2006/relationships/image" Target="../media/image98.jpeg"/><Relationship Id="rId4" Type="http://schemas.openxmlformats.org/officeDocument/2006/relationships/image" Target="../media/image97.jpe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8.tiff"/><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8.tiff"/><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7.xml"/><Relationship Id="rId4" Type="http://schemas.openxmlformats.org/officeDocument/2006/relationships/image" Target="../media/image61.jpe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7.xml"/><Relationship Id="rId4" Type="http://schemas.openxmlformats.org/officeDocument/2006/relationships/image" Target="../media/image65.jpeg"/></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7.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emf"/><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Master" Target="../slideMasters/slideMaster18.xml"/><Relationship Id="rId4" Type="http://schemas.openxmlformats.org/officeDocument/2006/relationships/image" Target="../media/image6.jpg"/></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Master" Target="../slideMasters/slideMaster18.xml"/><Relationship Id="rId4" Type="http://schemas.openxmlformats.org/officeDocument/2006/relationships/image" Target="../media/image6.jpg"/></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Master" Target="../slideMasters/slideMaster18.xml"/><Relationship Id="rId4" Type="http://schemas.openxmlformats.org/officeDocument/2006/relationships/image" Target="../media/image6.jpg"/></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8.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8.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8.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8.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8.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emf"/><Relationship Id="rId1" Type="http://schemas.openxmlformats.org/officeDocument/2006/relationships/slideMaster" Target="../slideMasters/slideMaster1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3.png"/><Relationship Id="rId1" Type="http://schemas.openxmlformats.org/officeDocument/2006/relationships/slideMaster" Target="../slideMasters/slideMaster19.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9.xml"/><Relationship Id="rId1" Type="http://schemas.openxmlformats.org/officeDocument/2006/relationships/tags" Target="../tags/tag7.xml"/><Relationship Id="rId4" Type="http://schemas.openxmlformats.org/officeDocument/2006/relationships/image" Target="../media/image114.emf"/></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20.xml"/><Relationship Id="rId4" Type="http://schemas.openxmlformats.org/officeDocument/2006/relationships/image" Target="../media/image117.pn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20.xml"/><Relationship Id="rId5" Type="http://schemas.openxmlformats.org/officeDocument/2006/relationships/image" Target="../media/image117.png"/><Relationship Id="rId4" Type="http://schemas.openxmlformats.org/officeDocument/2006/relationships/image" Target="../media/image116.png"/></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20.xml"/><Relationship Id="rId5" Type="http://schemas.openxmlformats.org/officeDocument/2006/relationships/image" Target="../media/image117.png"/><Relationship Id="rId4" Type="http://schemas.openxmlformats.org/officeDocument/2006/relationships/image" Target="../media/image116.png"/></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4.png"/><Relationship Id="rId1" Type="http://schemas.openxmlformats.org/officeDocument/2006/relationships/slideMaster" Target="../slideMasters/slideMaster20.xml"/><Relationship Id="rId4" Type="http://schemas.openxmlformats.org/officeDocument/2006/relationships/image" Target="../media/image117.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4.png"/><Relationship Id="rId1" Type="http://schemas.openxmlformats.org/officeDocument/2006/relationships/slideMaster" Target="../slideMasters/slideMaster20.xml"/><Relationship Id="rId4" Type="http://schemas.openxmlformats.org/officeDocument/2006/relationships/image" Target="../media/image117.pn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3.png"/><Relationship Id="rId1" Type="http://schemas.openxmlformats.org/officeDocument/2006/relationships/slideMaster" Target="../slideMasters/slideMaster21.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png"/><Relationship Id="rId1" Type="http://schemas.openxmlformats.org/officeDocument/2006/relationships/slideMaster" Target="../slideMasters/slideMaster21.xml"/><Relationship Id="rId4" Type="http://schemas.openxmlformats.org/officeDocument/2006/relationships/image" Target="../media/image24.png"/></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png"/><Relationship Id="rId1" Type="http://schemas.openxmlformats.org/officeDocument/2006/relationships/slideMaster" Target="../slideMasters/slideMaster21.xml"/><Relationship Id="rId4"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1.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1.xml"/></Relationships>
</file>

<file path=ppt/slideLayouts/_rels/slideLayout5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1.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1.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4.png"/><Relationship Id="rId1" Type="http://schemas.openxmlformats.org/officeDocument/2006/relationships/slideMaster" Target="../slideMasters/slideMaster21.xml"/><Relationship Id="rId4" Type="http://schemas.openxmlformats.org/officeDocument/2006/relationships/image" Target="../media/image23.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2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03287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2498584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77970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4" name="Windows 10"/>
          <p:cNvSpPr>
            <a:spLocks noChangeAspect="1" noEditPoints="1"/>
          </p:cNvSpPr>
          <p:nvPr userDrawn="1"/>
        </p:nvSpPr>
        <p:spPr bwMode="auto">
          <a:xfrm>
            <a:off x="448585" y="6123606"/>
            <a:ext cx="1439254" cy="268966"/>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 name="Title 1"/>
          <p:cNvSpPr>
            <a:spLocks noGrp="1"/>
          </p:cNvSpPr>
          <p:nvPr>
            <p:ph type="title" hasCustomPrompt="1"/>
          </p:nvPr>
        </p:nvSpPr>
        <p:spPr>
          <a:xfrm>
            <a:off x="269239" y="2084172"/>
            <a:ext cx="11653523" cy="914360"/>
          </a:xfrm>
          <a:noFill/>
        </p:spPr>
        <p:txBody>
          <a:bodyPr tIns="91440" bIns="91440" anchor="t" anchorCtr="0">
            <a:spAutoFit/>
          </a:bodyPr>
          <a:lstStyle>
            <a:lvl1pPr>
              <a:defRPr sz="529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1542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31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60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430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352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780257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logo slide_colo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502499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Not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481686"/>
          </a:xfrm>
          <a:prstGeom prst="rect">
            <a:avLst/>
          </a:prstGeom>
        </p:spPr>
        <p:txBody>
          <a:bodyPr/>
          <a:lstStyle>
            <a:lvl1pPr marL="284790" indent="-284790">
              <a:buClr>
                <a:schemeClr val="tx1"/>
              </a:buClr>
              <a:buSzPct val="90000"/>
              <a:buFont typeface="Arial" pitchFamily="34" charset="0"/>
              <a:buChar char="•"/>
              <a:defRPr sz="1961">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241" indent="-275453">
              <a:buClr>
                <a:schemeClr val="tx1"/>
              </a:buClr>
              <a:buSzPct val="90000"/>
              <a:buFont typeface="Arial" pitchFamily="34" charset="0"/>
              <a:buChar char="•"/>
              <a:defRPr sz="1765">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5031" indent="-284790">
              <a:buClr>
                <a:schemeClr val="tx1"/>
              </a:buClr>
              <a:buSzPct val="90000"/>
              <a:buFont typeface="Arial" pitchFamily="34" charset="0"/>
              <a:buChar char="•"/>
              <a:defRPr sz="1568">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9128" indent="-224097">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3225" indent="-224097">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a:xfrm>
            <a:off x="269240" y="289511"/>
            <a:ext cx="11655840" cy="899665"/>
          </a:xfrm>
        </p:spPr>
        <p:txBody>
          <a:bodyPr/>
          <a:lstStyle>
            <a:lvl1pPr>
              <a:defRPr sz="5882">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8213" y="6128246"/>
            <a:ext cx="1205518" cy="259687"/>
          </a:xfrm>
          <a:prstGeom prst="rect">
            <a:avLst/>
          </a:prstGeom>
        </p:spPr>
      </p:pic>
    </p:spTree>
    <p:extLst>
      <p:ext uri="{BB962C8B-B14F-4D97-AF65-F5344CB8AC3E}">
        <p14:creationId xmlns:p14="http://schemas.microsoft.com/office/powerpoint/2010/main" val="4229532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5_Blank Dark">
    <p:spTree>
      <p:nvGrpSpPr>
        <p:cNvPr id="1" name=""/>
        <p:cNvGrpSpPr/>
        <p:nvPr/>
      </p:nvGrpSpPr>
      <p:grpSpPr>
        <a:xfrm>
          <a:off x="0" y="0"/>
          <a:ext cx="0" cy="0"/>
          <a:chOff x="0" y="0"/>
          <a:chExt cx="0" cy="0"/>
        </a:xfrm>
      </p:grpSpPr>
      <p:sp>
        <p:nvSpPr>
          <p:cNvPr id="4" name="Rectangle 3"/>
          <p:cNvSpPr/>
          <p:nvPr userDrawn="1"/>
        </p:nvSpPr>
        <p:spPr bwMode="auto">
          <a:xfrm>
            <a:off x="5237508"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a:gradFill>
                <a:gsLst>
                  <a:gs pos="16814">
                    <a:srgbClr val="FFFFFF"/>
                  </a:gs>
                  <a:gs pos="46000">
                    <a:srgbClr val="FFFFFF"/>
                  </a:gs>
                </a:gsLst>
                <a:lin ang="5400000" scaled="0"/>
              </a:gradFill>
            </a:endParaRPr>
          </a:p>
        </p:txBody>
      </p:sp>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t="7544" b="7544"/>
          <a:stretch/>
        </p:blipFill>
        <p:spPr>
          <a:xfrm>
            <a:off x="1" y="1714"/>
            <a:ext cx="12192127" cy="6856286"/>
          </a:xfrm>
          <a:prstGeom prst="rect">
            <a:avLst/>
          </a:prstGeom>
        </p:spPr>
      </p:pic>
    </p:spTree>
    <p:extLst>
      <p:ext uri="{BB962C8B-B14F-4D97-AF65-F5344CB8AC3E}">
        <p14:creationId xmlns:p14="http://schemas.microsoft.com/office/powerpoint/2010/main" val="2005704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87059730"/>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a:xfrm>
            <a:off x="142042" y="6448695"/>
            <a:ext cx="4114839" cy="364224"/>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2"/>
          </p:nvPr>
        </p:nvSpPr>
        <p:spPr>
          <a:xfrm>
            <a:off x="9180574" y="6442503"/>
            <a:ext cx="2742188" cy="364224"/>
          </a:xfrm>
          <a:prstGeom prst="rect">
            <a:avLst/>
          </a:prstGeom>
        </p:spPr>
        <p:txBody>
          <a:bodyPr/>
          <a:lstStyle/>
          <a:p>
            <a:fld id="{2416B665-83EA-4666-9A59-A98C54051106}" type="slidenum">
              <a:rPr lang="en-US" smtClean="0">
                <a:solidFill>
                  <a:srgbClr val="505050"/>
                </a:solidFill>
              </a:rPr>
              <a:pPr/>
              <a:t>‹#›</a:t>
            </a:fld>
            <a:endParaRPr lang="en-US">
              <a:solidFill>
                <a:srgbClr val="505050"/>
              </a:solidFill>
            </a:endParaRPr>
          </a:p>
        </p:txBody>
      </p:sp>
      <p:sp>
        <p:nvSpPr>
          <p:cNvPr id="7" name="Freeform: Shape 8"/>
          <p:cNvSpPr/>
          <p:nvPr userDrawn="1"/>
        </p:nvSpPr>
        <p:spPr bwMode="auto">
          <a:xfrm>
            <a:off x="689392" y="523982"/>
            <a:ext cx="11502608" cy="376001"/>
          </a:xfrm>
          <a:custGeom>
            <a:avLst/>
            <a:gdLst>
              <a:gd name="connsiteX0" fmla="*/ 0 w 11618259"/>
              <a:gd name="connsiteY0" fmla="*/ 0 h 516367"/>
              <a:gd name="connsiteX1" fmla="*/ 0 w 11618259"/>
              <a:gd name="connsiteY1" fmla="*/ 516367 h 516367"/>
              <a:gd name="connsiteX2" fmla="*/ 11618259 w 11618259"/>
              <a:gd name="connsiteY2" fmla="*/ 516367 h 516367"/>
            </a:gdLst>
            <a:ahLst/>
            <a:cxnLst>
              <a:cxn ang="0">
                <a:pos x="connsiteX0" y="connsiteY0"/>
              </a:cxn>
              <a:cxn ang="0">
                <a:pos x="connsiteX1" y="connsiteY1"/>
              </a:cxn>
              <a:cxn ang="0">
                <a:pos x="connsiteX2" y="connsiteY2"/>
              </a:cxn>
            </a:cxnLst>
            <a:rect l="l" t="t" r="r" b="b"/>
            <a:pathLst>
              <a:path w="11618259" h="516367">
                <a:moveTo>
                  <a:pt x="0" y="0"/>
                </a:moveTo>
                <a:lnTo>
                  <a:pt x="0" y="516367"/>
                </a:lnTo>
                <a:lnTo>
                  <a:pt x="11618259" y="516367"/>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8" name="Straight Connector 7"/>
          <p:cNvCxnSpPr/>
          <p:nvPr userDrawn="1"/>
        </p:nvCxnSpPr>
        <p:spPr>
          <a:xfrm flipH="1">
            <a:off x="0" y="899983"/>
            <a:ext cx="678238" cy="0"/>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 name="Title 1"/>
          <p:cNvSpPr>
            <a:spLocks noGrp="1"/>
          </p:cNvSpPr>
          <p:nvPr>
            <p:ph type="title"/>
          </p:nvPr>
        </p:nvSpPr>
        <p:spPr>
          <a:xfrm>
            <a:off x="883619" y="64596"/>
            <a:ext cx="10330112" cy="830690"/>
          </a:xfrm>
          <a:prstGeom prst="rect">
            <a:avLst/>
          </a:prstGeom>
        </p:spPr>
        <p:txBody>
          <a:bodyPr anchor="b"/>
          <a:lstStyle>
            <a:lvl1pPr>
              <a:lnSpc>
                <a:spcPct val="100000"/>
              </a:lnSpc>
              <a:defRPr sz="4400">
                <a:solidFill>
                  <a:schemeClr val="tx1"/>
                </a:solidFill>
              </a:defRPr>
            </a:lvl1pPr>
          </a:lstStyle>
          <a:p>
            <a:r>
              <a:rPr lang="en-US"/>
              <a:t>Click to edit Master title style</a:t>
            </a:r>
          </a:p>
        </p:txBody>
      </p:sp>
      <p:grpSp>
        <p:nvGrpSpPr>
          <p:cNvPr id="11" name="Group 10"/>
          <p:cNvGrpSpPr/>
          <p:nvPr userDrawn="1"/>
        </p:nvGrpSpPr>
        <p:grpSpPr>
          <a:xfrm>
            <a:off x="426056" y="33458"/>
            <a:ext cx="520864" cy="520864"/>
            <a:chOff x="426056" y="33458"/>
            <a:chExt cx="520864" cy="520864"/>
          </a:xfrm>
        </p:grpSpPr>
        <p:sp>
          <p:nvSpPr>
            <p:cNvPr id="12" name="Oval 11"/>
            <p:cNvSpPr>
              <a:spLocks noChangeAspect="1"/>
            </p:cNvSpPr>
            <p:nvPr/>
          </p:nvSpPr>
          <p:spPr bwMode="auto">
            <a:xfrm>
              <a:off x="426056" y="33458"/>
              <a:ext cx="520864" cy="520864"/>
            </a:xfrm>
            <a:prstGeom prst="ellipse">
              <a:avLst/>
            </a:prstGeom>
            <a:solidFill>
              <a:schemeClr val="bg1"/>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448193">
                <a:defRPr/>
              </a:pPr>
              <a:endParaRPr lang="en-US" sz="1765" err="1">
                <a:solidFill>
                  <a:srgbClr val="505050"/>
                </a:solidFill>
              </a:endParaRPr>
            </a:p>
          </p:txBody>
        </p:sp>
        <p:sp>
          <p:nvSpPr>
            <p:cNvPr id="13" name="Freeform 341"/>
            <p:cNvSpPr>
              <a:spLocks noEditPoints="1"/>
            </p:cNvSpPr>
            <p:nvPr/>
          </p:nvSpPr>
          <p:spPr bwMode="auto">
            <a:xfrm>
              <a:off x="500511" y="105579"/>
              <a:ext cx="371954" cy="376623"/>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pic>
        <p:nvPicPr>
          <p:cNvPr id="2" name="図 1">
            <a:extLst>
              <a:ext uri="{FF2B5EF4-FFF2-40B4-BE49-F238E27FC236}">
                <a16:creationId xmlns:a16="http://schemas.microsoft.com/office/drawing/2014/main" id="{F8736661-2453-4338-B91D-BAF6FD525CEE}"/>
              </a:ext>
            </a:extLst>
          </p:cNvPr>
          <p:cNvPicPr>
            <a:picLocks noChangeAspect="1"/>
          </p:cNvPicPr>
          <p:nvPr userDrawn="1"/>
        </p:nvPicPr>
        <p:blipFill>
          <a:blip r:embed="rId2"/>
          <a:stretch>
            <a:fillRect/>
          </a:stretch>
        </p:blipFill>
        <p:spPr>
          <a:xfrm>
            <a:off x="142042" y="6046634"/>
            <a:ext cx="1773551" cy="760093"/>
          </a:xfrm>
          <a:prstGeom prst="rect">
            <a:avLst/>
          </a:prstGeom>
        </p:spPr>
      </p:pic>
    </p:spTree>
    <p:extLst>
      <p:ext uri="{BB962C8B-B14F-4D97-AF65-F5344CB8AC3E}">
        <p14:creationId xmlns:p14="http://schemas.microsoft.com/office/powerpoint/2010/main" val="14992480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a:xfrm>
            <a:off x="269240" y="6442503"/>
            <a:ext cx="4114839" cy="364224"/>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2"/>
          </p:nvPr>
        </p:nvSpPr>
        <p:spPr>
          <a:xfrm>
            <a:off x="9180574" y="6442503"/>
            <a:ext cx="2742188" cy="364224"/>
          </a:xfrm>
          <a:prstGeom prst="rect">
            <a:avLst/>
          </a:prstGeom>
        </p:spPr>
        <p:txBody>
          <a:bodyPr/>
          <a:lstStyle/>
          <a:p>
            <a:fld id="{2416B665-83EA-4666-9A59-A98C54051106}" type="slidenum">
              <a:rPr lang="en-US" smtClean="0">
                <a:solidFill>
                  <a:srgbClr val="505050"/>
                </a:solidFill>
              </a:rPr>
              <a:pPr/>
              <a:t>‹#›</a:t>
            </a:fld>
            <a:endParaRPr lang="en-US">
              <a:solidFill>
                <a:srgbClr val="505050"/>
              </a:solidFill>
            </a:endParaRPr>
          </a:p>
        </p:txBody>
      </p:sp>
      <p:sp>
        <p:nvSpPr>
          <p:cNvPr id="7" name="Freeform: Shape 8"/>
          <p:cNvSpPr/>
          <p:nvPr userDrawn="1"/>
        </p:nvSpPr>
        <p:spPr bwMode="auto">
          <a:xfrm>
            <a:off x="689392" y="420640"/>
            <a:ext cx="11502608" cy="479343"/>
          </a:xfrm>
          <a:custGeom>
            <a:avLst/>
            <a:gdLst>
              <a:gd name="connsiteX0" fmla="*/ 0 w 11618259"/>
              <a:gd name="connsiteY0" fmla="*/ 0 h 516367"/>
              <a:gd name="connsiteX1" fmla="*/ 0 w 11618259"/>
              <a:gd name="connsiteY1" fmla="*/ 516367 h 516367"/>
              <a:gd name="connsiteX2" fmla="*/ 11618259 w 11618259"/>
              <a:gd name="connsiteY2" fmla="*/ 516367 h 516367"/>
            </a:gdLst>
            <a:ahLst/>
            <a:cxnLst>
              <a:cxn ang="0">
                <a:pos x="connsiteX0" y="connsiteY0"/>
              </a:cxn>
              <a:cxn ang="0">
                <a:pos x="connsiteX1" y="connsiteY1"/>
              </a:cxn>
              <a:cxn ang="0">
                <a:pos x="connsiteX2" y="connsiteY2"/>
              </a:cxn>
            </a:cxnLst>
            <a:rect l="l" t="t" r="r" b="b"/>
            <a:pathLst>
              <a:path w="11618259" h="516367">
                <a:moveTo>
                  <a:pt x="0" y="0"/>
                </a:moveTo>
                <a:lnTo>
                  <a:pt x="0" y="516367"/>
                </a:lnTo>
                <a:lnTo>
                  <a:pt x="11618259" y="516367"/>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8" name="Straight Connector 7"/>
          <p:cNvCxnSpPr/>
          <p:nvPr userDrawn="1"/>
        </p:nvCxnSpPr>
        <p:spPr>
          <a:xfrm flipH="1">
            <a:off x="0" y="895285"/>
            <a:ext cx="678238" cy="0"/>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4400"/>
            </a:lvl1pPr>
          </a:lstStyle>
          <a:p>
            <a:r>
              <a:rPr lang="en-US"/>
              <a:t>Click to edit Master title style</a:t>
            </a:r>
          </a:p>
        </p:txBody>
      </p:sp>
      <p:grpSp>
        <p:nvGrpSpPr>
          <p:cNvPr id="12" name="Group 11"/>
          <p:cNvGrpSpPr/>
          <p:nvPr userDrawn="1"/>
        </p:nvGrpSpPr>
        <p:grpSpPr>
          <a:xfrm>
            <a:off x="426056" y="33458"/>
            <a:ext cx="520864" cy="520864"/>
            <a:chOff x="426056" y="33458"/>
            <a:chExt cx="520864" cy="520864"/>
          </a:xfrm>
        </p:grpSpPr>
        <p:sp>
          <p:nvSpPr>
            <p:cNvPr id="13" name="Oval 12"/>
            <p:cNvSpPr>
              <a:spLocks noChangeAspect="1"/>
            </p:cNvSpPr>
            <p:nvPr/>
          </p:nvSpPr>
          <p:spPr bwMode="auto">
            <a:xfrm>
              <a:off x="426056" y="33458"/>
              <a:ext cx="520864" cy="520864"/>
            </a:xfrm>
            <a:prstGeom prst="ellipse">
              <a:avLst/>
            </a:prstGeom>
            <a:solidFill>
              <a:schemeClr val="bg1"/>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448193">
                <a:defRPr/>
              </a:pPr>
              <a:endParaRPr lang="en-US" sz="1765" err="1">
                <a:solidFill>
                  <a:srgbClr val="505050"/>
                </a:solidFill>
              </a:endParaRPr>
            </a:p>
          </p:txBody>
        </p:sp>
        <p:sp>
          <p:nvSpPr>
            <p:cNvPr id="14" name="Freeform 341"/>
            <p:cNvSpPr>
              <a:spLocks noEditPoints="1"/>
            </p:cNvSpPr>
            <p:nvPr/>
          </p:nvSpPr>
          <p:spPr bwMode="auto">
            <a:xfrm>
              <a:off x="500511" y="105579"/>
              <a:ext cx="371954" cy="376623"/>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14140925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269240" y="6442503"/>
            <a:ext cx="4114839" cy="364224"/>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2"/>
          </p:nvPr>
        </p:nvSpPr>
        <p:spPr>
          <a:xfrm>
            <a:off x="9180574" y="6442503"/>
            <a:ext cx="2742188" cy="364224"/>
          </a:xfrm>
          <a:prstGeom prst="rect">
            <a:avLst/>
          </a:prstGeom>
        </p:spPr>
        <p:txBody>
          <a:bodyPr/>
          <a:lstStyle/>
          <a:p>
            <a:fld id="{2416B665-83EA-4666-9A59-A98C54051106}" type="slidenum">
              <a:rPr lang="en-US" smtClean="0">
                <a:solidFill>
                  <a:srgbClr val="505050"/>
                </a:solidFill>
              </a:rPr>
              <a:pPr/>
              <a:t>‹#›</a:t>
            </a:fld>
            <a:endParaRPr lang="en-US">
              <a:solidFill>
                <a:srgbClr val="505050"/>
              </a:solidFill>
            </a:endParaRPr>
          </a:p>
        </p:txBody>
      </p:sp>
      <p:sp>
        <p:nvSpPr>
          <p:cNvPr id="7" name="Freeform: Shape 8"/>
          <p:cNvSpPr/>
          <p:nvPr userDrawn="1"/>
        </p:nvSpPr>
        <p:spPr bwMode="auto">
          <a:xfrm>
            <a:off x="689392" y="420640"/>
            <a:ext cx="11502608" cy="479343"/>
          </a:xfrm>
          <a:custGeom>
            <a:avLst/>
            <a:gdLst>
              <a:gd name="connsiteX0" fmla="*/ 0 w 11618259"/>
              <a:gd name="connsiteY0" fmla="*/ 0 h 516367"/>
              <a:gd name="connsiteX1" fmla="*/ 0 w 11618259"/>
              <a:gd name="connsiteY1" fmla="*/ 516367 h 516367"/>
              <a:gd name="connsiteX2" fmla="*/ 11618259 w 11618259"/>
              <a:gd name="connsiteY2" fmla="*/ 516367 h 516367"/>
            </a:gdLst>
            <a:ahLst/>
            <a:cxnLst>
              <a:cxn ang="0">
                <a:pos x="connsiteX0" y="connsiteY0"/>
              </a:cxn>
              <a:cxn ang="0">
                <a:pos x="connsiteX1" y="connsiteY1"/>
              </a:cxn>
              <a:cxn ang="0">
                <a:pos x="connsiteX2" y="connsiteY2"/>
              </a:cxn>
            </a:cxnLst>
            <a:rect l="l" t="t" r="r" b="b"/>
            <a:pathLst>
              <a:path w="11618259" h="516367">
                <a:moveTo>
                  <a:pt x="0" y="0"/>
                </a:moveTo>
                <a:lnTo>
                  <a:pt x="0" y="516367"/>
                </a:lnTo>
                <a:lnTo>
                  <a:pt x="11618259" y="516367"/>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8" name="Straight Connector 7"/>
          <p:cNvCxnSpPr/>
          <p:nvPr userDrawn="1"/>
        </p:nvCxnSpPr>
        <p:spPr>
          <a:xfrm flipH="1">
            <a:off x="0" y="895285"/>
            <a:ext cx="678238" cy="0"/>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4400"/>
            </a:lvl1pPr>
          </a:lstStyle>
          <a:p>
            <a:r>
              <a:rPr lang="en-US"/>
              <a:t>Click to edit Master title style</a:t>
            </a:r>
          </a:p>
        </p:txBody>
      </p:sp>
      <p:grpSp>
        <p:nvGrpSpPr>
          <p:cNvPr id="12" name="Group 11"/>
          <p:cNvGrpSpPr/>
          <p:nvPr userDrawn="1"/>
        </p:nvGrpSpPr>
        <p:grpSpPr>
          <a:xfrm>
            <a:off x="426056" y="33458"/>
            <a:ext cx="520864" cy="520864"/>
            <a:chOff x="426056" y="33458"/>
            <a:chExt cx="520864" cy="520864"/>
          </a:xfrm>
        </p:grpSpPr>
        <p:sp>
          <p:nvSpPr>
            <p:cNvPr id="13" name="Oval 12"/>
            <p:cNvSpPr>
              <a:spLocks noChangeAspect="1"/>
            </p:cNvSpPr>
            <p:nvPr/>
          </p:nvSpPr>
          <p:spPr bwMode="auto">
            <a:xfrm>
              <a:off x="426056" y="33458"/>
              <a:ext cx="520864" cy="520864"/>
            </a:xfrm>
            <a:prstGeom prst="ellipse">
              <a:avLst/>
            </a:prstGeom>
            <a:solidFill>
              <a:schemeClr val="bg1"/>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448193">
                <a:defRPr/>
              </a:pPr>
              <a:endParaRPr lang="en-US" sz="1765" err="1">
                <a:solidFill>
                  <a:srgbClr val="505050"/>
                </a:solidFill>
              </a:endParaRPr>
            </a:p>
          </p:txBody>
        </p:sp>
        <p:sp>
          <p:nvSpPr>
            <p:cNvPr id="14" name="Freeform 341"/>
            <p:cNvSpPr>
              <a:spLocks noEditPoints="1"/>
            </p:cNvSpPr>
            <p:nvPr/>
          </p:nvSpPr>
          <p:spPr bwMode="auto">
            <a:xfrm>
              <a:off x="500511" y="105579"/>
              <a:ext cx="371954" cy="376623"/>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31131006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89074"/>
          </a:xfrm>
        </p:spPr>
        <p:txBody>
          <a:bodyPr>
            <a:spAutoFit/>
          </a:bodyPr>
          <a:lstStyle>
            <a:lvl1pPr marL="224097" indent="-224097">
              <a:buClr>
                <a:schemeClr val="tx1"/>
              </a:buClr>
              <a:buFont typeface="Wingdings" panose="05000000000000000000" pitchFamily="2" charset="2"/>
              <a:buChar char=""/>
              <a:defRPr sz="2745">
                <a:latin typeface="+mn-lt"/>
              </a:defRPr>
            </a:lvl1pPr>
            <a:lvl2pPr marL="393726" indent="-169629">
              <a:buClr>
                <a:schemeClr val="tx1"/>
              </a:buClr>
              <a:buFont typeface="Wingdings" panose="05000000000000000000" pitchFamily="2" charset="2"/>
              <a:buChar char=""/>
              <a:defRPr/>
            </a:lvl2pPr>
            <a:lvl3pPr marL="617822" indent="-224097">
              <a:buClr>
                <a:schemeClr val="tx1"/>
              </a:buClr>
              <a:buFont typeface="Wingdings" panose="05000000000000000000" pitchFamily="2" charset="2"/>
              <a:buChar char=""/>
              <a:defRPr/>
            </a:lvl3pPr>
            <a:lvl4pPr marL="841919" indent="-224097">
              <a:buClr>
                <a:schemeClr val="tx1"/>
              </a:buClr>
              <a:buFont typeface="Wingdings" panose="05000000000000000000" pitchFamily="2" charset="2"/>
              <a:buChar char=""/>
              <a:defRPr/>
            </a:lvl4pPr>
            <a:lvl5pPr marL="1066015" indent="-169629">
              <a:buClr>
                <a:schemeClr val="tx1"/>
              </a:buClr>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269240" y="6442503"/>
            <a:ext cx="4114839" cy="364224"/>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2"/>
          </p:nvPr>
        </p:nvSpPr>
        <p:spPr>
          <a:xfrm>
            <a:off x="9180574" y="6442503"/>
            <a:ext cx="2742188" cy="364224"/>
          </a:xfrm>
          <a:prstGeom prst="rect">
            <a:avLst/>
          </a:prstGeom>
        </p:spPr>
        <p:txBody>
          <a:bodyPr/>
          <a:lstStyle/>
          <a:p>
            <a:fld id="{2416B665-83EA-4666-9A59-A98C54051106}" type="slidenum">
              <a:rPr lang="en-US" smtClean="0">
                <a:solidFill>
                  <a:srgbClr val="505050"/>
                </a:solidFill>
              </a:rPr>
              <a:pPr/>
              <a:t>‹#›</a:t>
            </a:fld>
            <a:endParaRPr lang="en-US">
              <a:solidFill>
                <a:srgbClr val="505050"/>
              </a:solidFill>
            </a:endParaRPr>
          </a:p>
        </p:txBody>
      </p:sp>
      <p:sp>
        <p:nvSpPr>
          <p:cNvPr id="7" name="Freeform: Shape 8"/>
          <p:cNvSpPr/>
          <p:nvPr userDrawn="1"/>
        </p:nvSpPr>
        <p:spPr bwMode="auto">
          <a:xfrm>
            <a:off x="689392" y="420640"/>
            <a:ext cx="11502608" cy="479343"/>
          </a:xfrm>
          <a:custGeom>
            <a:avLst/>
            <a:gdLst>
              <a:gd name="connsiteX0" fmla="*/ 0 w 11618259"/>
              <a:gd name="connsiteY0" fmla="*/ 0 h 516367"/>
              <a:gd name="connsiteX1" fmla="*/ 0 w 11618259"/>
              <a:gd name="connsiteY1" fmla="*/ 516367 h 516367"/>
              <a:gd name="connsiteX2" fmla="*/ 11618259 w 11618259"/>
              <a:gd name="connsiteY2" fmla="*/ 516367 h 516367"/>
            </a:gdLst>
            <a:ahLst/>
            <a:cxnLst>
              <a:cxn ang="0">
                <a:pos x="connsiteX0" y="connsiteY0"/>
              </a:cxn>
              <a:cxn ang="0">
                <a:pos x="connsiteX1" y="connsiteY1"/>
              </a:cxn>
              <a:cxn ang="0">
                <a:pos x="connsiteX2" y="connsiteY2"/>
              </a:cxn>
            </a:cxnLst>
            <a:rect l="l" t="t" r="r" b="b"/>
            <a:pathLst>
              <a:path w="11618259" h="516367">
                <a:moveTo>
                  <a:pt x="0" y="0"/>
                </a:moveTo>
                <a:lnTo>
                  <a:pt x="0" y="516367"/>
                </a:lnTo>
                <a:lnTo>
                  <a:pt x="11618259" y="516367"/>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8" name="Straight Connector 7"/>
          <p:cNvCxnSpPr/>
          <p:nvPr userDrawn="1"/>
        </p:nvCxnSpPr>
        <p:spPr>
          <a:xfrm flipH="1">
            <a:off x="0" y="895285"/>
            <a:ext cx="678238" cy="0"/>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4400"/>
            </a:lvl1pPr>
          </a:lstStyle>
          <a:p>
            <a:r>
              <a:rPr lang="en-US"/>
              <a:t>Click to edit Master title style</a:t>
            </a:r>
          </a:p>
        </p:txBody>
      </p:sp>
      <p:grpSp>
        <p:nvGrpSpPr>
          <p:cNvPr id="12" name="Group 11"/>
          <p:cNvGrpSpPr/>
          <p:nvPr userDrawn="1"/>
        </p:nvGrpSpPr>
        <p:grpSpPr>
          <a:xfrm>
            <a:off x="426056" y="33458"/>
            <a:ext cx="520864" cy="520864"/>
            <a:chOff x="426056" y="33458"/>
            <a:chExt cx="520864" cy="520864"/>
          </a:xfrm>
        </p:grpSpPr>
        <p:sp>
          <p:nvSpPr>
            <p:cNvPr id="13" name="Oval 12"/>
            <p:cNvSpPr>
              <a:spLocks noChangeAspect="1"/>
            </p:cNvSpPr>
            <p:nvPr/>
          </p:nvSpPr>
          <p:spPr bwMode="auto">
            <a:xfrm>
              <a:off x="426056" y="33458"/>
              <a:ext cx="520864" cy="520864"/>
            </a:xfrm>
            <a:prstGeom prst="ellipse">
              <a:avLst/>
            </a:prstGeom>
            <a:solidFill>
              <a:schemeClr val="bg1"/>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448193">
                <a:defRPr/>
              </a:pPr>
              <a:endParaRPr lang="en-US" sz="1765" err="1">
                <a:solidFill>
                  <a:srgbClr val="505050"/>
                </a:solidFill>
              </a:endParaRPr>
            </a:p>
          </p:txBody>
        </p:sp>
        <p:sp>
          <p:nvSpPr>
            <p:cNvPr id="14" name="Freeform 341"/>
            <p:cNvSpPr>
              <a:spLocks noEditPoints="1"/>
            </p:cNvSpPr>
            <p:nvPr/>
          </p:nvSpPr>
          <p:spPr bwMode="auto">
            <a:xfrm>
              <a:off x="500511" y="105579"/>
              <a:ext cx="371954" cy="376623"/>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35001003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269240" y="6442503"/>
            <a:ext cx="4114839" cy="364224"/>
          </a:xfrm>
          <a:prstGeom prst="rect">
            <a:avLst/>
          </a:prstGeom>
        </p:spPr>
        <p:txBody>
          <a:bodyPr/>
          <a:lstStyle/>
          <a:p>
            <a:r>
              <a:rPr lang="en-US">
                <a:solidFill>
                  <a:srgbClr val="505050"/>
                </a:solidFill>
              </a:rPr>
              <a:t>MICROSOFT CONFIDENTIAL</a:t>
            </a:r>
          </a:p>
        </p:txBody>
      </p:sp>
      <p:sp>
        <p:nvSpPr>
          <p:cNvPr id="6" name="Slide Number Placeholder 5"/>
          <p:cNvSpPr>
            <a:spLocks noGrp="1"/>
          </p:cNvSpPr>
          <p:nvPr>
            <p:ph type="sldNum" sz="quarter" idx="13"/>
          </p:nvPr>
        </p:nvSpPr>
        <p:spPr>
          <a:xfrm>
            <a:off x="9180574" y="6442503"/>
            <a:ext cx="2742188" cy="364224"/>
          </a:xfrm>
          <a:prstGeom prst="rect">
            <a:avLst/>
          </a:prstGeom>
        </p:spPr>
        <p:txBody>
          <a:bodyPr/>
          <a:lstStyle/>
          <a:p>
            <a:fld id="{2416B665-83EA-4666-9A59-A98C54051106}" type="slidenum">
              <a:rPr lang="en-US" smtClean="0">
                <a:solidFill>
                  <a:srgbClr val="505050"/>
                </a:solidFill>
              </a:rPr>
              <a:pPr/>
              <a:t>‹#›</a:t>
            </a:fld>
            <a:endParaRPr lang="en-US">
              <a:solidFill>
                <a:srgbClr val="505050"/>
              </a:solidFill>
            </a:endParaRPr>
          </a:p>
        </p:txBody>
      </p:sp>
      <p:sp>
        <p:nvSpPr>
          <p:cNvPr id="7" name="Freeform: Shape 8"/>
          <p:cNvSpPr/>
          <p:nvPr userDrawn="1"/>
        </p:nvSpPr>
        <p:spPr bwMode="auto">
          <a:xfrm>
            <a:off x="689392" y="420640"/>
            <a:ext cx="11502608" cy="479343"/>
          </a:xfrm>
          <a:custGeom>
            <a:avLst/>
            <a:gdLst>
              <a:gd name="connsiteX0" fmla="*/ 0 w 11618259"/>
              <a:gd name="connsiteY0" fmla="*/ 0 h 516367"/>
              <a:gd name="connsiteX1" fmla="*/ 0 w 11618259"/>
              <a:gd name="connsiteY1" fmla="*/ 516367 h 516367"/>
              <a:gd name="connsiteX2" fmla="*/ 11618259 w 11618259"/>
              <a:gd name="connsiteY2" fmla="*/ 516367 h 516367"/>
            </a:gdLst>
            <a:ahLst/>
            <a:cxnLst>
              <a:cxn ang="0">
                <a:pos x="connsiteX0" y="connsiteY0"/>
              </a:cxn>
              <a:cxn ang="0">
                <a:pos x="connsiteX1" y="connsiteY1"/>
              </a:cxn>
              <a:cxn ang="0">
                <a:pos x="connsiteX2" y="connsiteY2"/>
              </a:cxn>
            </a:cxnLst>
            <a:rect l="l" t="t" r="r" b="b"/>
            <a:pathLst>
              <a:path w="11618259" h="516367">
                <a:moveTo>
                  <a:pt x="0" y="0"/>
                </a:moveTo>
                <a:lnTo>
                  <a:pt x="0" y="516367"/>
                </a:lnTo>
                <a:lnTo>
                  <a:pt x="11618259" y="516367"/>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8" name="Straight Connector 7"/>
          <p:cNvCxnSpPr/>
          <p:nvPr userDrawn="1"/>
        </p:nvCxnSpPr>
        <p:spPr>
          <a:xfrm flipH="1">
            <a:off x="0" y="895285"/>
            <a:ext cx="678238" cy="0"/>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4400"/>
            </a:lvl1pPr>
          </a:lstStyle>
          <a:p>
            <a:r>
              <a:rPr lang="en-US"/>
              <a:t>Click to edit Master title style</a:t>
            </a:r>
          </a:p>
        </p:txBody>
      </p:sp>
      <p:grpSp>
        <p:nvGrpSpPr>
          <p:cNvPr id="12" name="Group 11"/>
          <p:cNvGrpSpPr/>
          <p:nvPr userDrawn="1"/>
        </p:nvGrpSpPr>
        <p:grpSpPr>
          <a:xfrm>
            <a:off x="426056" y="33458"/>
            <a:ext cx="520864" cy="520864"/>
            <a:chOff x="426056" y="33458"/>
            <a:chExt cx="520864" cy="520864"/>
          </a:xfrm>
        </p:grpSpPr>
        <p:sp>
          <p:nvSpPr>
            <p:cNvPr id="13" name="Oval 12"/>
            <p:cNvSpPr>
              <a:spLocks noChangeAspect="1"/>
            </p:cNvSpPr>
            <p:nvPr/>
          </p:nvSpPr>
          <p:spPr bwMode="auto">
            <a:xfrm>
              <a:off x="426056" y="33458"/>
              <a:ext cx="520864" cy="520864"/>
            </a:xfrm>
            <a:prstGeom prst="ellipse">
              <a:avLst/>
            </a:prstGeom>
            <a:solidFill>
              <a:schemeClr val="bg1"/>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448193">
                <a:defRPr/>
              </a:pPr>
              <a:endParaRPr lang="en-US" sz="1765" err="1">
                <a:solidFill>
                  <a:srgbClr val="505050"/>
                </a:solidFill>
              </a:endParaRPr>
            </a:p>
          </p:txBody>
        </p:sp>
        <p:sp>
          <p:nvSpPr>
            <p:cNvPr id="14" name="Freeform 341"/>
            <p:cNvSpPr>
              <a:spLocks noEditPoints="1"/>
            </p:cNvSpPr>
            <p:nvPr/>
          </p:nvSpPr>
          <p:spPr bwMode="auto">
            <a:xfrm>
              <a:off x="500511" y="105579"/>
              <a:ext cx="371954" cy="376623"/>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42499658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381062"/>
            <a:ext cx="1835681" cy="393285"/>
          </a:xfrm>
          <a:prstGeom prst="rect">
            <a:avLst/>
          </a:prstGeom>
        </p:spPr>
      </p:pic>
      <p:sp>
        <p:nvSpPr>
          <p:cNvPr id="4" name="Footer Placeholder 3"/>
          <p:cNvSpPr>
            <a:spLocks noGrp="1"/>
          </p:cNvSpPr>
          <p:nvPr>
            <p:ph type="ftr" sz="quarter" idx="10"/>
          </p:nvPr>
        </p:nvSpPr>
        <p:spPr>
          <a:xfrm>
            <a:off x="269240" y="6442503"/>
            <a:ext cx="4114839" cy="364224"/>
          </a:xfrm>
          <a:prstGeom prst="rect">
            <a:avLst/>
          </a:prstGeom>
        </p:spPr>
        <p:txBody>
          <a:bodyPr/>
          <a:lstStyle/>
          <a:p>
            <a:r>
              <a:rPr lang="en-US">
                <a:solidFill>
                  <a:srgbClr val="505050"/>
                </a:solidFill>
              </a:rPr>
              <a:t>MICROSOFT CONFIDENTIAL</a:t>
            </a:r>
          </a:p>
        </p:txBody>
      </p:sp>
      <p:sp>
        <p:nvSpPr>
          <p:cNvPr id="5" name="Slide Number Placeholder 4"/>
          <p:cNvSpPr>
            <a:spLocks noGrp="1"/>
          </p:cNvSpPr>
          <p:nvPr>
            <p:ph type="sldNum" sz="quarter" idx="11"/>
          </p:nvPr>
        </p:nvSpPr>
        <p:spPr>
          <a:xfrm>
            <a:off x="9180574" y="6442503"/>
            <a:ext cx="2742188" cy="364224"/>
          </a:xfrm>
          <a:prstGeom prst="rect">
            <a:avLst/>
          </a:prstGeom>
        </p:spPr>
        <p:txBody>
          <a:bodyPr/>
          <a:lstStyle/>
          <a:p>
            <a:fld id="{2416B665-83EA-4666-9A59-A98C54051106}"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9570221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92" imgH="493" progId="TCLayout.ActiveDocument.1">
                  <p:embed/>
                </p:oleObj>
              </mc:Choice>
              <mc:Fallback>
                <p:oleObj name="think-cell Slide" r:id="rId3" imgW="492" imgH="493"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42503"/>
            <a:ext cx="4114839" cy="364224"/>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9180574" y="6442503"/>
            <a:ext cx="2742188" cy="364224"/>
          </a:xfrm>
          <a:prstGeom prst="rect">
            <a:avLst/>
          </a:prstGeom>
        </p:spPr>
        <p:txBody>
          <a:bodyPr/>
          <a:lstStyle/>
          <a:p>
            <a:fld id="{2416B665-83EA-4666-9A59-A98C54051106}" type="slidenum">
              <a:rPr lang="en-US" smtClean="0">
                <a:solidFill>
                  <a:srgbClr val="505050"/>
                </a:solidFill>
              </a:rPr>
              <a:pPr/>
              <a:t>‹#›</a:t>
            </a:fld>
            <a:endParaRPr lang="en-US">
              <a:solidFill>
                <a:srgbClr val="505050"/>
              </a:solidFill>
            </a:endParaRPr>
          </a:p>
        </p:txBody>
      </p:sp>
      <p:sp>
        <p:nvSpPr>
          <p:cNvPr id="5" name="Freeform: Shape 8"/>
          <p:cNvSpPr/>
          <p:nvPr userDrawn="1"/>
        </p:nvSpPr>
        <p:spPr bwMode="auto">
          <a:xfrm>
            <a:off x="689392" y="420640"/>
            <a:ext cx="11502608" cy="479343"/>
          </a:xfrm>
          <a:custGeom>
            <a:avLst/>
            <a:gdLst>
              <a:gd name="connsiteX0" fmla="*/ 0 w 11618259"/>
              <a:gd name="connsiteY0" fmla="*/ 0 h 516367"/>
              <a:gd name="connsiteX1" fmla="*/ 0 w 11618259"/>
              <a:gd name="connsiteY1" fmla="*/ 516367 h 516367"/>
              <a:gd name="connsiteX2" fmla="*/ 11618259 w 11618259"/>
              <a:gd name="connsiteY2" fmla="*/ 516367 h 516367"/>
            </a:gdLst>
            <a:ahLst/>
            <a:cxnLst>
              <a:cxn ang="0">
                <a:pos x="connsiteX0" y="connsiteY0"/>
              </a:cxn>
              <a:cxn ang="0">
                <a:pos x="connsiteX1" y="connsiteY1"/>
              </a:cxn>
              <a:cxn ang="0">
                <a:pos x="connsiteX2" y="connsiteY2"/>
              </a:cxn>
            </a:cxnLst>
            <a:rect l="l" t="t" r="r" b="b"/>
            <a:pathLst>
              <a:path w="11618259" h="516367">
                <a:moveTo>
                  <a:pt x="0" y="0"/>
                </a:moveTo>
                <a:lnTo>
                  <a:pt x="0" y="516367"/>
                </a:lnTo>
                <a:lnTo>
                  <a:pt x="11618259" y="516367"/>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6" name="Straight Connector 5"/>
          <p:cNvCxnSpPr/>
          <p:nvPr userDrawn="1"/>
        </p:nvCxnSpPr>
        <p:spPr>
          <a:xfrm flipH="1">
            <a:off x="0" y="899983"/>
            <a:ext cx="678238" cy="0"/>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itle 1"/>
          <p:cNvSpPr>
            <a:spLocks noGrp="1"/>
          </p:cNvSpPr>
          <p:nvPr>
            <p:ph type="title"/>
          </p:nvPr>
        </p:nvSpPr>
        <p:spPr>
          <a:xfrm>
            <a:off x="883619" y="64596"/>
            <a:ext cx="10330112" cy="830690"/>
          </a:xfrm>
          <a:prstGeom prst="rect">
            <a:avLst/>
          </a:prstGeom>
        </p:spPr>
        <p:txBody>
          <a:bodyPr anchor="b"/>
          <a:lstStyle>
            <a:lvl1pPr>
              <a:lnSpc>
                <a:spcPct val="100000"/>
              </a:lnSpc>
              <a:defRPr sz="4400">
                <a:solidFill>
                  <a:schemeClr val="tx1"/>
                </a:solidFill>
              </a:defRPr>
            </a:lvl1pPr>
          </a:lstStyle>
          <a:p>
            <a:r>
              <a:rPr lang="en-US"/>
              <a:t>Click to edit Master title style</a:t>
            </a:r>
          </a:p>
        </p:txBody>
      </p:sp>
      <p:grpSp>
        <p:nvGrpSpPr>
          <p:cNvPr id="10" name="Group 9"/>
          <p:cNvGrpSpPr/>
          <p:nvPr userDrawn="1"/>
        </p:nvGrpSpPr>
        <p:grpSpPr>
          <a:xfrm>
            <a:off x="426056" y="33458"/>
            <a:ext cx="520864" cy="520864"/>
            <a:chOff x="426056" y="33458"/>
            <a:chExt cx="520864" cy="520864"/>
          </a:xfrm>
        </p:grpSpPr>
        <p:sp>
          <p:nvSpPr>
            <p:cNvPr id="11" name="Oval 10"/>
            <p:cNvSpPr>
              <a:spLocks noChangeAspect="1"/>
            </p:cNvSpPr>
            <p:nvPr/>
          </p:nvSpPr>
          <p:spPr bwMode="auto">
            <a:xfrm>
              <a:off x="426056" y="33458"/>
              <a:ext cx="520864" cy="520864"/>
            </a:xfrm>
            <a:prstGeom prst="ellipse">
              <a:avLst/>
            </a:prstGeom>
            <a:solidFill>
              <a:schemeClr val="bg1"/>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448193">
                <a:defRPr/>
              </a:pPr>
              <a:endParaRPr lang="en-US" sz="1765" err="1">
                <a:solidFill>
                  <a:srgbClr val="505050"/>
                </a:solidFill>
              </a:endParaRPr>
            </a:p>
          </p:txBody>
        </p:sp>
        <p:sp>
          <p:nvSpPr>
            <p:cNvPr id="12" name="Freeform 341"/>
            <p:cNvSpPr>
              <a:spLocks noEditPoints="1"/>
            </p:cNvSpPr>
            <p:nvPr/>
          </p:nvSpPr>
          <p:spPr bwMode="auto">
            <a:xfrm>
              <a:off x="500511" y="105579"/>
              <a:ext cx="371954" cy="376623"/>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27592591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Slide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p>
            <a:fld id="{E501BD5D-2F98-4DB4-B4DD-6E8D2B30FC11}" type="slidenum">
              <a:rPr lang="en-US" smtClean="0"/>
              <a:pPr/>
              <a:t>‹#›</a:t>
            </a:fld>
            <a:endParaRPr lang="en-US"/>
          </a:p>
        </p:txBody>
      </p:sp>
    </p:spTree>
    <p:extLst>
      <p:ext uri="{BB962C8B-B14F-4D97-AF65-F5344CB8AC3E}">
        <p14:creationId xmlns:p14="http://schemas.microsoft.com/office/powerpoint/2010/main" val="22585169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230F-64FD-441D-B1DE-34CF886949C2}"/>
              </a:ext>
            </a:extLst>
          </p:cNvPr>
          <p:cNvSpPr>
            <a:spLocks noGrp="1"/>
          </p:cNvSpPr>
          <p:nvPr>
            <p:ph type="title"/>
          </p:nvPr>
        </p:nvSpPr>
        <p:spPr>
          <a:xfrm>
            <a:off x="269240" y="289511"/>
            <a:ext cx="11655840" cy="714536"/>
          </a:xfrm>
        </p:spPr>
        <p:txBody>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DCD4E75A-09E7-41DC-B05A-99E4EE38F530}"/>
              </a:ext>
            </a:extLst>
          </p:cNvPr>
          <p:cNvSpPr>
            <a:spLocks noGrp="1"/>
          </p:cNvSpPr>
          <p:nvPr>
            <p:ph idx="1"/>
          </p:nvPr>
        </p:nvSpPr>
        <p:spPr>
          <a:xfrm>
            <a:off x="269241" y="1080753"/>
            <a:ext cx="11653521" cy="1520416"/>
          </a:xfrm>
        </p:spPr>
        <p:txBody>
          <a:bodyPr/>
          <a:lstStyle>
            <a:lvl1pPr>
              <a:defRPr sz="28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2AB07DC-9CC2-40D2-8C93-5A0438557F22}"/>
              </a:ext>
            </a:extLst>
          </p:cNvPr>
          <p:cNvSpPr>
            <a:spLocks noGrp="1"/>
          </p:cNvSpPr>
          <p:nvPr>
            <p:ph type="dt" sz="half" idx="10"/>
          </p:nvPr>
        </p:nvSpPr>
        <p:spPr/>
        <p:txBody>
          <a:bodyPr/>
          <a:lstStyle/>
          <a:p>
            <a:fld id="{5C96BA36-3763-42DF-8D0E-65FE86D1B813}" type="datetimeFigureOut">
              <a:rPr lang="en-US" smtClean="0"/>
              <a:t>10/28/2022</a:t>
            </a:fld>
            <a:endParaRPr lang="en-US" dirty="0"/>
          </a:p>
        </p:txBody>
      </p:sp>
      <p:sp>
        <p:nvSpPr>
          <p:cNvPr id="5" name="Footer Placeholder 4">
            <a:extLst>
              <a:ext uri="{FF2B5EF4-FFF2-40B4-BE49-F238E27FC236}">
                <a16:creationId xmlns:a16="http://schemas.microsoft.com/office/drawing/2014/main" id="{16832122-A7E5-4C50-94C3-75FCD3C952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E8F8EE-8DBD-49E5-816D-5B488F196A79}"/>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9868561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2AD10-8B5A-4F47-9AF1-F7B2A791C1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8CADA1F-8C74-4C80-B298-4139D4F4E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C43A174F-5FE4-4B16-A0FB-462BD2C933A6}"/>
              </a:ext>
            </a:extLst>
          </p:cNvPr>
          <p:cNvSpPr>
            <a:spLocks noGrp="1"/>
          </p:cNvSpPr>
          <p:nvPr>
            <p:ph type="dt" sz="half" idx="10"/>
          </p:nvPr>
        </p:nvSpPr>
        <p:spPr/>
        <p:txBody>
          <a:bodyPr/>
          <a:lstStyle/>
          <a:p>
            <a:fld id="{E618AE78-547A-4EC5-B2C9-7B5352ED67D7}" type="datetimeFigureOut">
              <a:rPr lang="en-SG" smtClean="0"/>
              <a:t>28/10/2022</a:t>
            </a:fld>
            <a:endParaRPr lang="en-SG"/>
          </a:p>
        </p:txBody>
      </p:sp>
      <p:sp>
        <p:nvSpPr>
          <p:cNvPr id="5" name="Footer Placeholder 4">
            <a:extLst>
              <a:ext uri="{FF2B5EF4-FFF2-40B4-BE49-F238E27FC236}">
                <a16:creationId xmlns:a16="http://schemas.microsoft.com/office/drawing/2014/main" id="{E011CE78-622D-4C6B-A8FE-66CE5428FC8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83EB936-69AA-4DAB-A6D6-59124DCCEF65}"/>
              </a:ext>
            </a:extLst>
          </p:cNvPr>
          <p:cNvSpPr>
            <a:spLocks noGrp="1"/>
          </p:cNvSpPr>
          <p:nvPr>
            <p:ph type="sldNum" sz="quarter" idx="12"/>
          </p:nvPr>
        </p:nvSpPr>
        <p:spPr/>
        <p:txBody>
          <a:bodyPr/>
          <a:lstStyle/>
          <a:p>
            <a:fld id="{51268006-24D8-4C9C-B0A8-5A607B54B57B}" type="slidenum">
              <a:rPr lang="en-SG" smtClean="0"/>
              <a:t>‹#›</a:t>
            </a:fld>
            <a:endParaRPr lang="en-SG"/>
          </a:p>
        </p:txBody>
      </p:sp>
    </p:spTree>
    <p:extLst>
      <p:ext uri="{BB962C8B-B14F-4D97-AF65-F5344CB8AC3E}">
        <p14:creationId xmlns:p14="http://schemas.microsoft.com/office/powerpoint/2010/main" val="3794679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4520604"/>
      </p:ext>
    </p:extLst>
  </p:cSld>
  <p:clrMapOvr>
    <a:masterClrMapping/>
  </p:clrMapOvr>
  <p:transition>
    <p:fade/>
  </p:transition>
  <p:hf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40235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none" spc="100" baseline="0">
                <a:solidFill>
                  <a:schemeClr val="bg1"/>
                </a:solidFill>
                <a:latin typeface="Segoe UI Semilight" charset="0"/>
                <a:cs typeface="Segoe UI Semilight" charset="0"/>
              </a:defRPr>
            </a:lvl1pPr>
          </a:lstStyle>
          <a:p>
            <a:pPr marL="0" lvl="0" defTabSz="914400">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528491"/>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2343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1933762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4267524313"/>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7"/>
            <a:ext cx="1254995" cy="269135"/>
          </a:xfrm>
          <a:prstGeom prst="rect">
            <a:avLst/>
          </a:prstGeom>
        </p:spPr>
      </p:pic>
    </p:spTree>
    <p:extLst>
      <p:ext uri="{BB962C8B-B14F-4D97-AF65-F5344CB8AC3E}">
        <p14:creationId xmlns:p14="http://schemas.microsoft.com/office/powerpoint/2010/main" val="389900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74615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9625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666853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36418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50731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5381687"/>
      </p:ext>
    </p:extLst>
  </p:cSld>
  <p:clrMapOvr>
    <a:masterClrMapping/>
  </p:clrMapOvr>
  <p:transition>
    <p:fade/>
  </p:transition>
  <p:hf hd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1746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2908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52707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10892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3" name="Title 2"/>
          <p:cNvSpPr>
            <a:spLocks noGrp="1"/>
          </p:cNvSpPr>
          <p:nvPr>
            <p:ph type="title"/>
          </p:nvPr>
        </p:nvSpPr>
        <p:spPr>
          <a:xfrm>
            <a:off x="269241" y="289512"/>
            <a:ext cx="5378548" cy="899665"/>
          </a:xfrm>
        </p:spPr>
        <p:txBody>
          <a:bodyPr/>
          <a:lstStyle/>
          <a:p>
            <a:r>
              <a:rPr lang="en-US"/>
              <a:t>Click to edit Master title style</a:t>
            </a:r>
          </a:p>
        </p:txBody>
      </p:sp>
      <p:sp>
        <p:nvSpPr>
          <p:cNvPr id="6" name="Text Placeholder 5"/>
          <p:cNvSpPr>
            <a:spLocks noGrp="1"/>
          </p:cNvSpPr>
          <p:nvPr>
            <p:ph type="body" sz="quarter" idx="11"/>
          </p:nvPr>
        </p:nvSpPr>
        <p:spPr>
          <a:xfrm>
            <a:off x="269239" y="2084172"/>
            <a:ext cx="5378549" cy="26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2"/>
          </p:nvPr>
        </p:nvSpPr>
        <p:spPr>
          <a:xfrm>
            <a:off x="6096001" y="15813"/>
            <a:ext cx="6096000" cy="72770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60831840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1 Board of Directors Process Cyan">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62089" y="291847"/>
            <a:ext cx="5376992" cy="1792326"/>
          </a:xfrm>
          <a:noFill/>
        </p:spPr>
        <p:txBody>
          <a:bodyPr vert="horz" wrap="square" lIns="146304" tIns="109728" rIns="146304" bIns="109728" rtlCol="0">
            <a:noAutofit/>
          </a:bodyPr>
          <a:lstStyle>
            <a:lvl1pPr>
              <a:defRPr lang="en-US" sz="2744" dirty="0" smtClean="0">
                <a:gradFill>
                  <a:gsLst>
                    <a:gs pos="2917">
                      <a:schemeClr val="bg2"/>
                    </a:gs>
                    <a:gs pos="30000">
                      <a:schemeClr val="bg2"/>
                    </a:gs>
                  </a:gsLst>
                  <a:lin ang="5400000" scaled="0"/>
                </a:gradFill>
                <a:latin typeface="+mn-lt"/>
              </a:defRPr>
            </a:lvl1pPr>
          </a:lstStyle>
          <a:p>
            <a:pPr marL="0" lvl="0" indent="0">
              <a:spcBef>
                <a:spcPts val="0"/>
              </a:spcBef>
              <a:buNone/>
            </a:pPr>
            <a:r>
              <a:rPr lang="en-US"/>
              <a:t>Speaker Name</a:t>
            </a:r>
          </a:p>
        </p:txBody>
      </p:sp>
      <p:sp>
        <p:nvSpPr>
          <p:cNvPr id="9" name="Title 1"/>
          <p:cNvSpPr>
            <a:spLocks noGrp="1"/>
          </p:cNvSpPr>
          <p:nvPr>
            <p:ph type="title" hasCustomPrompt="1"/>
          </p:nvPr>
        </p:nvSpPr>
        <p:spPr>
          <a:xfrm>
            <a:off x="270796" y="2084173"/>
            <a:ext cx="9860673" cy="3588542"/>
          </a:xfrm>
          <a:solidFill>
            <a:schemeClr val="accent1"/>
          </a:solidFill>
        </p:spPr>
        <p:txBody>
          <a:bodyPr vert="horz" wrap="square" lIns="146304" tIns="91440" rIns="146304" bIns="91440" rtlCol="0" anchor="ctr" anchorCtr="0">
            <a:noAutofit/>
          </a:bodyPr>
          <a:lstStyle>
            <a:lvl1pPr>
              <a:defRPr lang="en-US" sz="3528" spc="-98" dirty="0">
                <a:gradFill>
                  <a:gsLst>
                    <a:gs pos="5833">
                      <a:schemeClr val="bg1"/>
                    </a:gs>
                    <a:gs pos="18000">
                      <a:schemeClr val="bg1"/>
                    </a:gs>
                  </a:gsLst>
                  <a:lin ang="5400000" scaled="0"/>
                </a:gradFill>
              </a:defRPr>
            </a:lvl1pPr>
          </a:lstStyle>
          <a:p>
            <a:pPr lvl="0"/>
            <a:r>
              <a:rPr lang="en-US"/>
              <a:t>Presentation title</a:t>
            </a:r>
          </a:p>
        </p:txBody>
      </p:sp>
      <p:sp>
        <p:nvSpPr>
          <p:cNvPr id="6" name="Rectangle 5"/>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2485925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1 Board of Directors Cool Gray 3">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62089" y="291847"/>
            <a:ext cx="5376992" cy="1792326"/>
          </a:xfrm>
          <a:noFill/>
        </p:spPr>
        <p:txBody>
          <a:bodyPr vert="horz" wrap="square" lIns="146304" tIns="109728" rIns="146304" bIns="109728" rtlCol="0">
            <a:noAutofit/>
          </a:bodyPr>
          <a:lstStyle>
            <a:lvl1pPr>
              <a:defRPr lang="en-US" sz="2744" dirty="0" smtClean="0">
                <a:gradFill>
                  <a:gsLst>
                    <a:gs pos="2917">
                      <a:schemeClr val="bg2"/>
                    </a:gs>
                    <a:gs pos="30000">
                      <a:schemeClr val="bg2"/>
                    </a:gs>
                  </a:gsLst>
                  <a:lin ang="5400000" scaled="0"/>
                </a:gradFill>
                <a:latin typeface="+mn-lt"/>
              </a:defRPr>
            </a:lvl1pPr>
          </a:lstStyle>
          <a:p>
            <a:pPr marL="0" lvl="0" indent="0">
              <a:spcBef>
                <a:spcPts val="0"/>
              </a:spcBef>
              <a:buNone/>
            </a:pPr>
            <a:r>
              <a:rPr lang="en-US"/>
              <a:t>Speaker Name</a:t>
            </a:r>
          </a:p>
        </p:txBody>
      </p:sp>
      <p:sp>
        <p:nvSpPr>
          <p:cNvPr id="9" name="Title 1"/>
          <p:cNvSpPr>
            <a:spLocks noGrp="1"/>
          </p:cNvSpPr>
          <p:nvPr>
            <p:ph type="title" hasCustomPrompt="1"/>
          </p:nvPr>
        </p:nvSpPr>
        <p:spPr>
          <a:xfrm>
            <a:off x="270796" y="2084173"/>
            <a:ext cx="9860673" cy="3588542"/>
          </a:xfrm>
          <a:solidFill>
            <a:schemeClr val="tx2"/>
          </a:solidFill>
        </p:spPr>
        <p:txBody>
          <a:bodyPr vert="horz" wrap="square" lIns="146304" tIns="91440" rIns="146304" bIns="91440" rtlCol="0" anchor="ctr" anchorCtr="0">
            <a:noAutofit/>
          </a:bodyPr>
          <a:lstStyle>
            <a:lvl1pPr>
              <a:defRPr lang="en-US" sz="3528" spc="-98" dirty="0">
                <a:gradFill>
                  <a:gsLst>
                    <a:gs pos="5833">
                      <a:schemeClr val="bg1"/>
                    </a:gs>
                    <a:gs pos="18000">
                      <a:schemeClr val="bg1"/>
                    </a:gs>
                  </a:gsLst>
                  <a:lin ang="5400000" scaled="0"/>
                </a:gradFill>
              </a:defRPr>
            </a:lvl1pPr>
          </a:lstStyle>
          <a:p>
            <a:pPr lvl="0"/>
            <a:r>
              <a:rPr lang="en-US"/>
              <a:t>Presentation title</a:t>
            </a:r>
          </a:p>
        </p:txBody>
      </p:sp>
      <p:sp>
        <p:nvSpPr>
          <p:cNvPr id="6" name="Rectangle 5"/>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2306520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1 Board of Directors Blank">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62089" y="291847"/>
            <a:ext cx="5376992" cy="1792326"/>
          </a:xfrm>
          <a:noFill/>
        </p:spPr>
        <p:txBody>
          <a:bodyPr vert="horz" wrap="square" lIns="146304" tIns="109728" rIns="146304" bIns="109728" rtlCol="0">
            <a:noAutofit/>
          </a:bodyPr>
          <a:lstStyle>
            <a:lvl1pPr>
              <a:defRPr lang="en-US" sz="2744" dirty="0" smtClean="0">
                <a:gradFill>
                  <a:gsLst>
                    <a:gs pos="2917">
                      <a:schemeClr val="bg2"/>
                    </a:gs>
                    <a:gs pos="30000">
                      <a:schemeClr val="bg2"/>
                    </a:gs>
                  </a:gsLst>
                  <a:lin ang="5400000" scaled="0"/>
                </a:gradFill>
                <a:latin typeface="+mn-lt"/>
              </a:defRPr>
            </a:lvl1pPr>
          </a:lstStyle>
          <a:p>
            <a:pPr marL="0" lvl="0" indent="0">
              <a:spcBef>
                <a:spcPts val="0"/>
              </a:spcBef>
              <a:buNone/>
            </a:pPr>
            <a:r>
              <a:rPr lang="en-US"/>
              <a:t>Speaker Name</a:t>
            </a:r>
          </a:p>
        </p:txBody>
      </p:sp>
      <p:sp>
        <p:nvSpPr>
          <p:cNvPr id="9" name="Title 1"/>
          <p:cNvSpPr>
            <a:spLocks noGrp="1"/>
          </p:cNvSpPr>
          <p:nvPr>
            <p:ph type="title" hasCustomPrompt="1"/>
          </p:nvPr>
        </p:nvSpPr>
        <p:spPr>
          <a:xfrm>
            <a:off x="270796" y="2084173"/>
            <a:ext cx="9860673" cy="3588542"/>
          </a:xfrm>
          <a:noFill/>
        </p:spPr>
        <p:txBody>
          <a:bodyPr vert="horz" wrap="square" lIns="146304" tIns="91440" rIns="146304" bIns="91440" rtlCol="0" anchor="ctr" anchorCtr="0">
            <a:noAutofit/>
          </a:bodyPr>
          <a:lstStyle>
            <a:lvl1pPr>
              <a:defRPr lang="en-US" sz="3528" spc="-98" dirty="0">
                <a:gradFill>
                  <a:gsLst>
                    <a:gs pos="5833">
                      <a:schemeClr val="bg2"/>
                    </a:gs>
                    <a:gs pos="18000">
                      <a:schemeClr val="bg2"/>
                    </a:gs>
                  </a:gsLst>
                  <a:lin ang="5400000" scaled="0"/>
                </a:gradFill>
              </a:defRPr>
            </a:lvl1pPr>
          </a:lstStyle>
          <a:p>
            <a:pPr lvl="0"/>
            <a:r>
              <a:rPr lang="en-US"/>
              <a:t>Presentation title</a:t>
            </a:r>
          </a:p>
        </p:txBody>
      </p:sp>
      <p:sp>
        <p:nvSpPr>
          <p:cNvPr id="6" name="Rectangle 5"/>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6346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2 Board of Directors Process Cyan">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0796" y="4781909"/>
            <a:ext cx="5376992" cy="1792326"/>
          </a:xfrm>
          <a:noFill/>
        </p:spPr>
        <p:txBody>
          <a:bodyPr lIns="146304" tIns="109728" rIns="146304" bIns="109728">
            <a:noAutofit/>
          </a:bodyPr>
          <a:lstStyle>
            <a:lvl1pPr marL="0" indent="0">
              <a:spcBef>
                <a:spcPts val="0"/>
              </a:spcBef>
              <a:buNone/>
              <a:defRPr sz="2744" spc="0" baseline="0">
                <a:gradFill>
                  <a:gsLst>
                    <a:gs pos="2917">
                      <a:schemeClr val="bg2"/>
                    </a:gs>
                    <a:gs pos="30000">
                      <a:schemeClr val="bg2"/>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0796" y="2084173"/>
            <a:ext cx="9860673" cy="2689656"/>
          </a:xfrm>
          <a:solidFill>
            <a:schemeClr val="accent1"/>
          </a:solidFill>
        </p:spPr>
        <p:txBody>
          <a:bodyPr lIns="146304" tIns="91440" rIns="146304" bIns="91440" anchor="ctr" anchorCtr="0"/>
          <a:lstStyle>
            <a:lvl1pPr>
              <a:defRPr sz="3528" spc="-98" baseline="0">
                <a:gradFill>
                  <a:gsLst>
                    <a:gs pos="5833">
                      <a:schemeClr val="bg1"/>
                    </a:gs>
                    <a:gs pos="18000">
                      <a:schemeClr val="bg1"/>
                    </a:gs>
                  </a:gsLst>
                  <a:lin ang="5400000" scaled="0"/>
                </a:gradFill>
              </a:defRPr>
            </a:lvl1pPr>
          </a:lstStyle>
          <a:p>
            <a:r>
              <a:rPr lang="en-US"/>
              <a:t>Presentation title</a:t>
            </a:r>
          </a:p>
        </p:txBody>
      </p:sp>
      <p:sp>
        <p:nvSpPr>
          <p:cNvPr id="6" name="Rectangle 5"/>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120746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2 Board of Directors Cool Gray 3">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0796" y="4781909"/>
            <a:ext cx="5376992" cy="1792326"/>
          </a:xfrm>
          <a:noFill/>
        </p:spPr>
        <p:txBody>
          <a:bodyPr lIns="146304" tIns="109728" rIns="146304" bIns="109728">
            <a:noAutofit/>
          </a:bodyPr>
          <a:lstStyle>
            <a:lvl1pPr marL="0" indent="0">
              <a:spcBef>
                <a:spcPts val="0"/>
              </a:spcBef>
              <a:buNone/>
              <a:defRPr sz="2744" spc="0" baseline="0">
                <a:gradFill>
                  <a:gsLst>
                    <a:gs pos="2917">
                      <a:schemeClr val="bg2"/>
                    </a:gs>
                    <a:gs pos="30000">
                      <a:schemeClr val="bg2"/>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0796" y="2084173"/>
            <a:ext cx="9860673" cy="2689656"/>
          </a:xfrm>
          <a:solidFill>
            <a:schemeClr val="tx2"/>
          </a:solidFill>
        </p:spPr>
        <p:txBody>
          <a:bodyPr lIns="146304" tIns="91440" rIns="146304" bIns="91440" anchor="ctr" anchorCtr="0"/>
          <a:lstStyle>
            <a:lvl1pPr>
              <a:defRPr sz="3528" spc="-98" baseline="0">
                <a:gradFill>
                  <a:gsLst>
                    <a:gs pos="5833">
                      <a:schemeClr val="bg1"/>
                    </a:gs>
                    <a:gs pos="18000">
                      <a:schemeClr val="bg1"/>
                    </a:gs>
                  </a:gsLst>
                  <a:lin ang="5400000" scaled="0"/>
                </a:gradFill>
              </a:defRPr>
            </a:lvl1pPr>
          </a:lstStyle>
          <a:p>
            <a:r>
              <a:rPr lang="en-US"/>
              <a:t>Presentation title</a:t>
            </a:r>
          </a:p>
        </p:txBody>
      </p:sp>
      <p:sp>
        <p:nvSpPr>
          <p:cNvPr id="6" name="Rectangle 5"/>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1780580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6675571"/>
      </p:ext>
    </p:extLst>
  </p:cSld>
  <p:clrMapOvr>
    <a:masterClrMapping/>
  </p:clrMapOvr>
  <p:transition>
    <p:fade/>
  </p:transition>
  <p:hf hd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Slide 2 Board of Directors Blank">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0796" y="4781909"/>
            <a:ext cx="5376992" cy="1792326"/>
          </a:xfrm>
          <a:noFill/>
        </p:spPr>
        <p:txBody>
          <a:bodyPr lIns="146304" tIns="109728" rIns="146304" bIns="109728">
            <a:noAutofit/>
          </a:bodyPr>
          <a:lstStyle>
            <a:lvl1pPr marL="0" indent="0">
              <a:spcBef>
                <a:spcPts val="0"/>
              </a:spcBef>
              <a:buNone/>
              <a:defRPr sz="2744" spc="0" baseline="0">
                <a:gradFill>
                  <a:gsLst>
                    <a:gs pos="2917">
                      <a:schemeClr val="bg2"/>
                    </a:gs>
                    <a:gs pos="30000">
                      <a:schemeClr val="bg2"/>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0796" y="2084173"/>
            <a:ext cx="9860673" cy="2689656"/>
          </a:xfrm>
          <a:solidFill>
            <a:schemeClr val="tx1"/>
          </a:solidFill>
        </p:spPr>
        <p:txBody>
          <a:bodyPr lIns="146304" tIns="91440" rIns="146304" bIns="91440" anchor="ctr" anchorCtr="0"/>
          <a:lstStyle>
            <a:lvl1pPr>
              <a:defRPr sz="3528" spc="-98" baseline="0">
                <a:gradFill>
                  <a:gsLst>
                    <a:gs pos="5833">
                      <a:schemeClr val="bg2"/>
                    </a:gs>
                    <a:gs pos="18000">
                      <a:schemeClr val="bg2"/>
                    </a:gs>
                  </a:gsLst>
                  <a:lin ang="5400000" scaled="0"/>
                </a:gradFill>
              </a:defRPr>
            </a:lvl1pPr>
          </a:lstStyle>
          <a:p>
            <a:r>
              <a:rPr lang="en-US"/>
              <a:t>Presentation title</a:t>
            </a:r>
          </a:p>
        </p:txBody>
      </p:sp>
      <p:sp>
        <p:nvSpPr>
          <p:cNvPr id="6" name="Rectangle 5"/>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4190796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3 Board of Directors Process Cyan">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4774607"/>
            <a:ext cx="5376992" cy="1792326"/>
          </a:xfrm>
          <a:solidFill>
            <a:schemeClr val="accent1"/>
          </a:solidFill>
        </p:spPr>
        <p:txBody>
          <a:bodyPr lIns="146304" tIns="109728" rIns="146304" bIns="109728">
            <a:noAutofit/>
          </a:bodyPr>
          <a:lstStyle>
            <a:lvl1pPr marL="0" indent="0">
              <a:spcBef>
                <a:spcPts val="0"/>
              </a:spcBef>
              <a:buNone/>
              <a:defRPr sz="2744" spc="0" baseline="0">
                <a:gradFill>
                  <a:gsLst>
                    <a:gs pos="2917">
                      <a:schemeClr val="bg1"/>
                    </a:gs>
                    <a:gs pos="30000">
                      <a:schemeClr val="bg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0796" y="2084173"/>
            <a:ext cx="9860673" cy="2689656"/>
          </a:xfrm>
          <a:solidFill>
            <a:schemeClr val="tx1"/>
          </a:solidFill>
        </p:spPr>
        <p:txBody>
          <a:bodyPr lIns="146304" tIns="91440" rIns="146304" bIns="91440" anchor="ctr" anchorCtr="0"/>
          <a:lstStyle>
            <a:lvl1pPr>
              <a:defRPr sz="3528" spc="-98" baseline="0">
                <a:gradFill>
                  <a:gsLst>
                    <a:gs pos="5833">
                      <a:schemeClr val="bg2"/>
                    </a:gs>
                    <a:gs pos="18000">
                      <a:schemeClr val="bg2"/>
                    </a:gs>
                  </a:gsLst>
                  <a:lin ang="5400000" scaled="0"/>
                </a:gradFill>
              </a:defRPr>
            </a:lvl1pPr>
          </a:lstStyle>
          <a:p>
            <a:r>
              <a:rPr lang="en-US"/>
              <a:t>Presentation title</a:t>
            </a:r>
          </a:p>
        </p:txBody>
      </p:sp>
      <p:sp>
        <p:nvSpPr>
          <p:cNvPr id="6" name="Rectangle 5"/>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71552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Slide 3 Board of Directors Cool Gray 3">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4774607"/>
            <a:ext cx="5376992" cy="1792326"/>
          </a:xfrm>
          <a:solidFill>
            <a:schemeClr val="tx2"/>
          </a:solidFill>
        </p:spPr>
        <p:txBody>
          <a:bodyPr lIns="146304" tIns="109728" rIns="146304" bIns="109728">
            <a:noAutofit/>
          </a:bodyPr>
          <a:lstStyle>
            <a:lvl1pPr marL="0" indent="0">
              <a:spcBef>
                <a:spcPts val="0"/>
              </a:spcBef>
              <a:buNone/>
              <a:defRPr sz="2744" spc="0" baseline="0">
                <a:gradFill>
                  <a:gsLst>
                    <a:gs pos="2917">
                      <a:schemeClr val="bg1"/>
                    </a:gs>
                    <a:gs pos="30000">
                      <a:schemeClr val="bg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0796" y="2084173"/>
            <a:ext cx="9860673" cy="2689656"/>
          </a:xfrm>
          <a:solidFill>
            <a:schemeClr val="tx1"/>
          </a:solidFill>
        </p:spPr>
        <p:txBody>
          <a:bodyPr lIns="146304" tIns="91440" rIns="146304" bIns="91440" anchor="ctr" anchorCtr="0"/>
          <a:lstStyle>
            <a:lvl1pPr>
              <a:defRPr sz="3528" spc="-98" baseline="0">
                <a:gradFill>
                  <a:gsLst>
                    <a:gs pos="5833">
                      <a:schemeClr val="bg2"/>
                    </a:gs>
                    <a:gs pos="18000">
                      <a:schemeClr val="bg2"/>
                    </a:gs>
                  </a:gsLst>
                  <a:lin ang="5400000" scaled="0"/>
                </a:gradFill>
              </a:defRPr>
            </a:lvl1pPr>
          </a:lstStyle>
          <a:p>
            <a:r>
              <a:rPr lang="en-US"/>
              <a:t>Presentation title</a:t>
            </a:r>
          </a:p>
        </p:txBody>
      </p:sp>
      <p:sp>
        <p:nvSpPr>
          <p:cNvPr id="6" name="Rectangle 5"/>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419004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Slide 3 Board of Directors Blank">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4774607"/>
            <a:ext cx="5376992" cy="1792326"/>
          </a:xfrm>
          <a:noFill/>
        </p:spPr>
        <p:txBody>
          <a:bodyPr lIns="146304" tIns="109728" rIns="146304" bIns="109728">
            <a:noAutofit/>
          </a:bodyPr>
          <a:lstStyle>
            <a:lvl1pPr marL="0" indent="0">
              <a:spcBef>
                <a:spcPts val="0"/>
              </a:spcBef>
              <a:buNone/>
              <a:defRPr sz="2744" spc="0" baseline="0">
                <a:gradFill>
                  <a:gsLst>
                    <a:gs pos="2917">
                      <a:schemeClr val="bg2"/>
                    </a:gs>
                    <a:gs pos="30000">
                      <a:schemeClr val="bg2"/>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0796" y="2084173"/>
            <a:ext cx="9860673" cy="2689656"/>
          </a:xfrm>
          <a:solidFill>
            <a:schemeClr val="tx1"/>
          </a:solidFill>
        </p:spPr>
        <p:txBody>
          <a:bodyPr lIns="146304" tIns="91440" rIns="146304" bIns="91440" anchor="ctr" anchorCtr="0"/>
          <a:lstStyle>
            <a:lvl1pPr>
              <a:defRPr sz="3528" spc="-98" baseline="0">
                <a:gradFill>
                  <a:gsLst>
                    <a:gs pos="5833">
                      <a:schemeClr val="bg2"/>
                    </a:gs>
                    <a:gs pos="18000">
                      <a:schemeClr val="bg2"/>
                    </a:gs>
                  </a:gsLst>
                  <a:lin ang="5400000" scaled="0"/>
                </a:gradFill>
              </a:defRPr>
            </a:lvl1pPr>
          </a:lstStyle>
          <a:p>
            <a:r>
              <a:rPr lang="en-US"/>
              <a:t>Presentation title</a:t>
            </a:r>
          </a:p>
        </p:txBody>
      </p:sp>
      <p:sp>
        <p:nvSpPr>
          <p:cNvPr id="6" name="Rectangle 5"/>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2136877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Slide 4 Board of Directors Process Cya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8" y="2081644"/>
            <a:ext cx="8066267" cy="2692186"/>
          </a:xfrm>
          <a:solidFill>
            <a:schemeClr val="accent1"/>
          </a:solidFill>
        </p:spPr>
        <p:txBody>
          <a:bodyPr vert="horz" wrap="square" lIns="146304" tIns="91440" rIns="146304" bIns="91440" rtlCol="0" anchor="ctr" anchorCtr="0">
            <a:noAutofit/>
          </a:bodyPr>
          <a:lstStyle>
            <a:lvl1pPr>
              <a:defRPr lang="en-US" sz="3528" spc="-98" dirty="0">
                <a:gradFill>
                  <a:gsLst>
                    <a:gs pos="5833">
                      <a:schemeClr val="tx1"/>
                    </a:gs>
                    <a:gs pos="18000">
                      <a:schemeClr val="tx1"/>
                    </a:gs>
                  </a:gsLst>
                  <a:lin ang="5400000" scaled="0"/>
                </a:gradFill>
              </a:defRPr>
            </a:lvl1pPr>
          </a:lstStyle>
          <a:p>
            <a:pPr lvl="0"/>
            <a:r>
              <a:rPr lang="en-US"/>
              <a:t>Presentation title</a:t>
            </a:r>
          </a:p>
        </p:txBody>
      </p:sp>
      <p:sp>
        <p:nvSpPr>
          <p:cNvPr id="5" name="Text Placeholder 4"/>
          <p:cNvSpPr>
            <a:spLocks noGrp="1"/>
          </p:cNvSpPr>
          <p:nvPr>
            <p:ph type="body" sz="quarter" idx="12" hasCustomPrompt="1"/>
          </p:nvPr>
        </p:nvSpPr>
        <p:spPr>
          <a:xfrm>
            <a:off x="269240" y="4773829"/>
            <a:ext cx="8066266" cy="1793105"/>
          </a:xfrm>
          <a:noFill/>
        </p:spPr>
        <p:txBody>
          <a:bodyPr lIns="146304" tIns="109728" rIns="146304" bIns="109728">
            <a:noAutofit/>
          </a:bodyPr>
          <a:lstStyle>
            <a:lvl1pPr marL="0" indent="0">
              <a:spcBef>
                <a:spcPts val="0"/>
              </a:spcBef>
              <a:buNone/>
              <a:defRPr sz="2744" spc="0" baseline="0">
                <a:gradFill>
                  <a:gsLst>
                    <a:gs pos="0">
                      <a:schemeClr val="tx2"/>
                    </a:gs>
                    <a:gs pos="100000">
                      <a:schemeClr val="tx2"/>
                    </a:gs>
                  </a:gsLst>
                  <a:lin ang="5400000" scaled="0"/>
                </a:gradFill>
                <a:latin typeface="+mn-lt"/>
              </a:defRPr>
            </a:lvl1pPr>
          </a:lstStyle>
          <a:p>
            <a:pPr lvl="0"/>
            <a:r>
              <a:rPr lang="en-US"/>
              <a:t>Speaker Name</a:t>
            </a:r>
          </a:p>
        </p:txBody>
      </p:sp>
      <p:sp>
        <p:nvSpPr>
          <p:cNvPr id="8" name="Rectangle 7"/>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26014785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Slide 4 Board of Directors Cool Gray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8" y="2081644"/>
            <a:ext cx="8066267" cy="2692186"/>
          </a:xfrm>
          <a:solidFill>
            <a:schemeClr val="bg2"/>
          </a:solidFill>
        </p:spPr>
        <p:txBody>
          <a:bodyPr lIns="146304" tIns="91440" rIns="146304" bIns="91440" anchor="ctr" anchorCtr="0"/>
          <a:lstStyle>
            <a:lvl1pPr>
              <a:defRPr sz="3528" spc="-98" baseline="0">
                <a:gradFill>
                  <a:gsLst>
                    <a:gs pos="5833">
                      <a:schemeClr val="tx1"/>
                    </a:gs>
                    <a:gs pos="18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240" y="4773829"/>
            <a:ext cx="8066266" cy="1793105"/>
          </a:xfrm>
          <a:noFill/>
        </p:spPr>
        <p:txBody>
          <a:bodyPr lIns="146304" tIns="109728" rIns="146304" bIns="109728">
            <a:noAutofit/>
          </a:bodyPr>
          <a:lstStyle>
            <a:lvl1pPr marL="0" indent="0">
              <a:spcBef>
                <a:spcPts val="0"/>
              </a:spcBef>
              <a:buNone/>
              <a:defRPr sz="2744" spc="0" baseline="0">
                <a:gradFill>
                  <a:gsLst>
                    <a:gs pos="0">
                      <a:schemeClr val="tx2"/>
                    </a:gs>
                    <a:gs pos="100000">
                      <a:schemeClr val="tx2"/>
                    </a:gs>
                  </a:gsLst>
                  <a:lin ang="5400000" scaled="0"/>
                </a:gradFill>
                <a:latin typeface="+mn-lt"/>
              </a:defRPr>
            </a:lvl1pPr>
          </a:lstStyle>
          <a:p>
            <a:pPr lvl="0"/>
            <a:r>
              <a:rPr lang="en-US"/>
              <a:t>Speaker Name</a:t>
            </a:r>
          </a:p>
        </p:txBody>
      </p:sp>
      <p:sp>
        <p:nvSpPr>
          <p:cNvPr id="8" name="Rectangle 7"/>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1026865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Slide 4 Board of Directors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8" y="2081644"/>
            <a:ext cx="8066267" cy="2692186"/>
          </a:xfrm>
          <a:solidFill>
            <a:schemeClr val="bg1"/>
          </a:solidFill>
        </p:spPr>
        <p:txBody>
          <a:bodyPr lIns="146304" tIns="91440" rIns="146304" bIns="91440" anchor="ctr" anchorCtr="0"/>
          <a:lstStyle>
            <a:lvl1pPr>
              <a:defRPr sz="3528" spc="-98" baseline="0">
                <a:gradFill>
                  <a:gsLst>
                    <a:gs pos="5833">
                      <a:schemeClr val="tx2"/>
                    </a:gs>
                    <a:gs pos="1800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240" y="4773829"/>
            <a:ext cx="8066266" cy="1793105"/>
          </a:xfrm>
          <a:noFill/>
        </p:spPr>
        <p:txBody>
          <a:bodyPr lIns="146304" tIns="109728" rIns="146304" bIns="109728">
            <a:noAutofit/>
          </a:bodyPr>
          <a:lstStyle>
            <a:lvl1pPr marL="0" indent="0">
              <a:spcBef>
                <a:spcPts val="0"/>
              </a:spcBef>
              <a:buNone/>
              <a:defRPr sz="2744" spc="0" baseline="0">
                <a:gradFill>
                  <a:gsLst>
                    <a:gs pos="0">
                      <a:schemeClr val="tx2"/>
                    </a:gs>
                    <a:gs pos="100000">
                      <a:schemeClr val="tx2"/>
                    </a:gs>
                  </a:gsLst>
                  <a:lin ang="5400000" scaled="0"/>
                </a:gradFill>
                <a:latin typeface="+mj-lt"/>
              </a:defRPr>
            </a:lvl1pPr>
          </a:lstStyle>
          <a:p>
            <a:pPr lvl="0"/>
            <a:r>
              <a:rPr lang="en-US"/>
              <a:t>Speaker Name</a:t>
            </a:r>
          </a:p>
        </p:txBody>
      </p:sp>
      <p:sp>
        <p:nvSpPr>
          <p:cNvPr id="8" name="Rectangle 7"/>
          <p:cNvSpPr/>
          <p:nvPr userDrawn="1"/>
        </p:nvSpPr>
        <p:spPr bwMode="auto">
          <a:xfrm>
            <a:off x="269303" y="289512"/>
            <a:ext cx="1792702" cy="17929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2352">
                <a:gradFill>
                  <a:gsLst>
                    <a:gs pos="0">
                      <a:srgbClr val="FFFFFF"/>
                    </a:gs>
                    <a:gs pos="100000">
                      <a:srgbClr val="FFFFFF"/>
                    </a:gs>
                  </a:gsLst>
                  <a:lin ang="5400000" scaled="0"/>
                </a:gradFill>
                <a:ea typeface="Segoe UI" pitchFamily="34" charset="0"/>
                <a:cs typeface="Segoe UI" pitchFamily="34" charset="0"/>
              </a:rPr>
              <a:t>Board of Directors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0" y="291069"/>
            <a:ext cx="1827729" cy="672413"/>
          </a:xfrm>
          <a:prstGeom prst="rect">
            <a:avLst/>
          </a:prstGeom>
        </p:spPr>
      </p:pic>
    </p:spTree>
    <p:extLst>
      <p:ext uri="{BB962C8B-B14F-4D97-AF65-F5344CB8AC3E}">
        <p14:creationId xmlns:p14="http://schemas.microsoft.com/office/powerpoint/2010/main" val="614603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solidFill>
            <a:schemeClr val="accent1"/>
          </a:solidFill>
        </p:spPr>
        <p:txBody>
          <a:bodyPr tIns="91440" bIns="91440" anchor="ctr" anchorCtr="0"/>
          <a:lstStyle>
            <a:lvl1pPr>
              <a:defRPr sz="3528" spc="-98" baseline="0">
                <a:gradFill>
                  <a:gsLst>
                    <a:gs pos="5833">
                      <a:schemeClr val="bg1"/>
                    </a:gs>
                    <a:gs pos="18000">
                      <a:schemeClr val="bg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8"/>
            <a:ext cx="9860674" cy="1793881"/>
          </a:xfrm>
          <a:noFill/>
        </p:spPr>
        <p:txBody>
          <a:bodyPr lIns="182880" tIns="146304" rIns="182880" bIns="146304">
            <a:noAutofit/>
          </a:bodyPr>
          <a:lstStyle>
            <a:lvl1pPr marL="0" indent="0">
              <a:spcBef>
                <a:spcPts val="0"/>
              </a:spcBef>
              <a:buNone/>
              <a:defRPr sz="2744" spc="0" baseline="0">
                <a:gradFill>
                  <a:gsLst>
                    <a:gs pos="0">
                      <a:schemeClr val="bg2"/>
                    </a:gs>
                    <a:gs pos="100000">
                      <a:schemeClr val="bg2"/>
                    </a:gs>
                  </a:gsLst>
                  <a:lin ang="5400000" scaled="0"/>
                </a:gradFill>
                <a:latin typeface="+mn-lt"/>
              </a:defRPr>
            </a:lvl1pPr>
          </a:lstStyle>
          <a:p>
            <a:pPr lvl="0"/>
            <a:r>
              <a:rPr lang="en-US"/>
              <a:t>Speaker Name</a:t>
            </a:r>
          </a:p>
        </p:txBody>
      </p:sp>
      <p:sp>
        <p:nvSpPr>
          <p:cNvPr id="8" name="Footer Placeholder 2"/>
          <p:cNvSpPr txBox="1">
            <a:spLocks/>
          </p:cNvSpPr>
          <p:nvPr userDrawn="1"/>
        </p:nvSpPr>
        <p:spPr>
          <a:xfrm>
            <a:off x="4763875" y="6502706"/>
            <a:ext cx="1929805" cy="364226"/>
          </a:xfrm>
          <a:prstGeom prst="rect">
            <a:avLst/>
          </a:prstGeom>
        </p:spPr>
        <p:txBody>
          <a:bodyPr vert="horz" lIns="89619" tIns="44810" rIns="89619" bIns="4481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1176">
                <a:solidFill>
                  <a:srgbClr val="000000">
                    <a:tint val="75000"/>
                  </a:srgbClr>
                </a:solidFill>
              </a:rPr>
              <a:t>Microsoft Confidential   |</a:t>
            </a:r>
          </a:p>
        </p:txBody>
      </p:sp>
      <p:sp>
        <p:nvSpPr>
          <p:cNvPr id="11" name="Slide Number Placeholder 4"/>
          <p:cNvSpPr txBox="1">
            <a:spLocks/>
          </p:cNvSpPr>
          <p:nvPr userDrawn="1"/>
        </p:nvSpPr>
        <p:spPr>
          <a:xfrm>
            <a:off x="6693680" y="6502708"/>
            <a:ext cx="597553" cy="364224"/>
          </a:xfrm>
          <a:prstGeom prst="rect">
            <a:avLst/>
          </a:prstGeom>
        </p:spPr>
        <p:txBody>
          <a:bodyPr vert="horz" lIns="89619" tIns="44810" rIns="89619" bIns="44810" rtlCol="0" anchor="ctr"/>
          <a:lstStyle>
            <a:defPPr>
              <a:defRPr lang="en-US"/>
            </a:defPPr>
            <a:lvl1pPr marL="0" algn="l"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fld id="{76B01178-3A51-4FBE-A41C-D89FC6BEBC7B}" type="slidenum">
              <a:rPr lang="en-US" sz="1176" smtClean="0">
                <a:solidFill>
                  <a:srgbClr val="000000">
                    <a:tint val="75000"/>
                  </a:srgbClr>
                </a:solidFill>
              </a:rPr>
              <a:pPr>
                <a:defRPr/>
              </a:pPr>
              <a:t>‹#›</a:t>
            </a:fld>
            <a:endParaRPr lang="en-US" sz="1176">
              <a:solidFill>
                <a:srgbClr val="000000">
                  <a:tint val="75000"/>
                </a:srgbClr>
              </a:solidFill>
            </a:endParaRPr>
          </a:p>
        </p:txBody>
      </p:sp>
    </p:spTree>
    <p:extLst>
      <p:ext uri="{BB962C8B-B14F-4D97-AF65-F5344CB8AC3E}">
        <p14:creationId xmlns:p14="http://schemas.microsoft.com/office/powerpoint/2010/main" val="37698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Process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3528" spc="-98" baseline="0">
                <a:gradFill>
                  <a:gsLst>
                    <a:gs pos="100000">
                      <a:schemeClr val="bg1"/>
                    </a:gs>
                    <a:gs pos="0">
                      <a:schemeClr val="bg1"/>
                    </a:gs>
                  </a:gsLst>
                  <a:lin ang="5400000" scaled="0"/>
                </a:gradFill>
              </a:defRPr>
            </a:lvl1pPr>
          </a:lstStyle>
          <a:p>
            <a:r>
              <a:rPr lang="en-US"/>
              <a:t>Section title</a:t>
            </a:r>
          </a:p>
        </p:txBody>
      </p:sp>
      <p:sp>
        <p:nvSpPr>
          <p:cNvPr id="3" name="Footer Placeholder 2"/>
          <p:cNvSpPr>
            <a:spLocks noGrp="1"/>
          </p:cNvSpPr>
          <p:nvPr>
            <p:ph type="ftr" sz="quarter" idx="10"/>
          </p:nvPr>
        </p:nvSpPr>
        <p:spPr/>
        <p:txBody>
          <a:bodyPr/>
          <a:lstStyle>
            <a:lvl1pPr>
              <a:defRPr>
                <a:gradFill>
                  <a:gsLst>
                    <a:gs pos="2917">
                      <a:schemeClr val="bg1"/>
                    </a:gs>
                    <a:gs pos="30000">
                      <a:schemeClr val="bg1"/>
                    </a:gs>
                  </a:gsLst>
                  <a:lin ang="5400000" scaled="0"/>
                </a:gradFill>
              </a:defRPr>
            </a:lvl1pPr>
          </a:lstStyle>
          <a:p>
            <a:r>
              <a:rPr lang="en-US">
                <a:gradFill>
                  <a:gsLst>
                    <a:gs pos="2917">
                      <a:srgbClr val="000000"/>
                    </a:gs>
                    <a:gs pos="30000">
                      <a:srgbClr val="000000"/>
                    </a:gs>
                  </a:gsLst>
                  <a:lin ang="5400000" scaled="0"/>
                </a:gradFill>
              </a:rPr>
              <a:t>Microsoft Confidential   |</a:t>
            </a:r>
          </a:p>
        </p:txBody>
      </p:sp>
      <p:sp>
        <p:nvSpPr>
          <p:cNvPr id="4" name="Slide Number Placeholder 3"/>
          <p:cNvSpPr>
            <a:spLocks noGrp="1"/>
          </p:cNvSpPr>
          <p:nvPr>
            <p:ph type="sldNum" sz="quarter" idx="11"/>
          </p:nvPr>
        </p:nvSpPr>
        <p:spPr/>
        <p:txBody>
          <a:bodyPr/>
          <a:lstStyle>
            <a:lvl1pPr>
              <a:defRPr>
                <a:gradFill>
                  <a:gsLst>
                    <a:gs pos="2917">
                      <a:schemeClr val="bg1"/>
                    </a:gs>
                    <a:gs pos="30000">
                      <a:schemeClr val="bg1"/>
                    </a:gs>
                  </a:gsLst>
                  <a:lin ang="5400000" scaled="0"/>
                </a:gradFill>
              </a:defRPr>
            </a:lvl1pPr>
          </a:lstStyle>
          <a:p>
            <a:fld id="{76B01178-3A51-4FBE-A41C-D89FC6BEBC7B}" type="slidenum">
              <a:rPr lang="en-US" smtClean="0">
                <a:gradFill>
                  <a:gsLst>
                    <a:gs pos="2917">
                      <a:srgbClr val="000000"/>
                    </a:gs>
                    <a:gs pos="30000">
                      <a:srgbClr val="000000"/>
                    </a:gs>
                  </a:gsLst>
                  <a:lin ang="5400000" scaled="0"/>
                </a:gradFill>
              </a:rPr>
              <a:pPr/>
              <a:t>‹#›</a:t>
            </a:fld>
            <a:endParaRPr lang="en-US">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10308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Lime 586">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3528" spc="-98" baseline="0">
                <a:gradFill>
                  <a:gsLst>
                    <a:gs pos="100000">
                      <a:schemeClr val="bg1"/>
                    </a:gs>
                    <a:gs pos="0">
                      <a:schemeClr val="bg1"/>
                    </a:gs>
                  </a:gsLst>
                  <a:lin ang="5400000" scaled="0"/>
                </a:gradFill>
              </a:defRPr>
            </a:lvl1pPr>
          </a:lstStyle>
          <a:p>
            <a:r>
              <a:rPr lang="en-US"/>
              <a:t>Section title</a:t>
            </a:r>
          </a:p>
        </p:txBody>
      </p:sp>
      <p:sp>
        <p:nvSpPr>
          <p:cNvPr id="3" name="Footer Placeholder 2"/>
          <p:cNvSpPr>
            <a:spLocks noGrp="1"/>
          </p:cNvSpPr>
          <p:nvPr>
            <p:ph type="ftr" sz="quarter" idx="10"/>
          </p:nvPr>
        </p:nvSpPr>
        <p:spPr/>
        <p:txBody>
          <a:bodyPr vert="horz" lIns="91440" tIns="45720" rIns="91440" bIns="45720" rtlCol="0" anchor="ctr"/>
          <a:lstStyle>
            <a:lvl1pPr>
              <a:defRPr lang="en-US" smtClean="0">
                <a:gradFill>
                  <a:gsLst>
                    <a:gs pos="2917">
                      <a:schemeClr val="bg1"/>
                    </a:gs>
                    <a:gs pos="30000">
                      <a:schemeClr val="bg1"/>
                    </a:gs>
                  </a:gsLst>
                  <a:lin ang="5400000" scaled="0"/>
                </a:gradFill>
              </a:defRPr>
            </a:lvl1pPr>
          </a:lstStyle>
          <a:p>
            <a:r>
              <a:rPr>
                <a:gradFill>
                  <a:gsLst>
                    <a:gs pos="2917">
                      <a:srgbClr val="000000"/>
                    </a:gs>
                    <a:gs pos="30000">
                      <a:srgbClr val="000000"/>
                    </a:gs>
                  </a:gsLst>
                  <a:lin ang="5400000" scaled="0"/>
                </a:gradFill>
              </a:rPr>
              <a:t>Microsoft Confidential   |</a:t>
            </a:r>
          </a:p>
        </p:txBody>
      </p:sp>
      <p:sp>
        <p:nvSpPr>
          <p:cNvPr id="4" name="Slide Number Placeholder 3"/>
          <p:cNvSpPr>
            <a:spLocks noGrp="1"/>
          </p:cNvSpPr>
          <p:nvPr>
            <p:ph type="sldNum" sz="quarter" idx="11"/>
          </p:nvPr>
        </p:nvSpPr>
        <p:spPr/>
        <p:txBody>
          <a:bodyPr vert="horz" lIns="91440" tIns="45720" rIns="91440" bIns="45720" rtlCol="0" anchor="ctr"/>
          <a:lstStyle>
            <a:lvl1pPr>
              <a:defRPr lang="en-US" smtClean="0">
                <a:gradFill>
                  <a:gsLst>
                    <a:gs pos="2917">
                      <a:schemeClr val="bg1"/>
                    </a:gs>
                    <a:gs pos="30000">
                      <a:schemeClr val="bg1"/>
                    </a:gs>
                  </a:gsLst>
                  <a:lin ang="5400000" scaled="0"/>
                </a:gradFill>
              </a:defRPr>
            </a:lvl1pPr>
          </a:lstStyle>
          <a:p>
            <a:fld id="{76B01178-3A51-4FBE-A41C-D89FC6BEBC7B}" type="slidenum">
              <a:rPr>
                <a:gradFill>
                  <a:gsLst>
                    <a:gs pos="2917">
                      <a:srgbClr val="000000"/>
                    </a:gs>
                    <a:gs pos="30000">
                      <a:srgbClr val="000000"/>
                    </a:gs>
                  </a:gsLst>
                  <a:lin ang="5400000" scaled="0"/>
                </a:gradFill>
              </a:rPr>
              <a:pPr/>
              <a:t>‹#›</a:t>
            </a:fld>
            <a:endParaRPr>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3753696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4904940"/>
      </p:ext>
    </p:extLst>
  </p:cSld>
  <p:clrMapOvr>
    <a:masterClrMapping/>
  </p:clrMapOvr>
  <p:transition>
    <p:fade/>
  </p:transition>
  <p:hf hdr="0" dt="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Teal 32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3528" spc="-98" baseline="0">
                <a:gradFill>
                  <a:gsLst>
                    <a:gs pos="100000">
                      <a:schemeClr val="bg1"/>
                    </a:gs>
                    <a:gs pos="0">
                      <a:schemeClr val="bg1"/>
                    </a:gs>
                  </a:gsLst>
                  <a:lin ang="5400000" scaled="0"/>
                </a:gradFill>
              </a:defRPr>
            </a:lvl1pPr>
          </a:lstStyle>
          <a:p>
            <a:r>
              <a:rPr lang="en-US"/>
              <a:t>Section title</a:t>
            </a:r>
          </a:p>
        </p:txBody>
      </p:sp>
      <p:sp>
        <p:nvSpPr>
          <p:cNvPr id="3" name="Footer Placeholder 2"/>
          <p:cNvSpPr>
            <a:spLocks noGrp="1"/>
          </p:cNvSpPr>
          <p:nvPr>
            <p:ph type="ftr" sz="quarter" idx="10"/>
          </p:nvPr>
        </p:nvSpPr>
        <p:spPr/>
        <p:txBody>
          <a:bodyPr vert="horz" lIns="91440" tIns="45720" rIns="91440" bIns="45720" rtlCol="0" anchor="ctr"/>
          <a:lstStyle>
            <a:lvl1pPr>
              <a:defRPr lang="en-US" smtClean="0">
                <a:gradFill>
                  <a:gsLst>
                    <a:gs pos="2917">
                      <a:schemeClr val="bg1"/>
                    </a:gs>
                    <a:gs pos="30000">
                      <a:schemeClr val="bg1"/>
                    </a:gs>
                  </a:gsLst>
                  <a:lin ang="5400000" scaled="0"/>
                </a:gradFill>
              </a:defRPr>
            </a:lvl1pPr>
          </a:lstStyle>
          <a:p>
            <a:r>
              <a:rPr>
                <a:gradFill>
                  <a:gsLst>
                    <a:gs pos="2917">
                      <a:srgbClr val="000000"/>
                    </a:gs>
                    <a:gs pos="30000">
                      <a:srgbClr val="000000"/>
                    </a:gs>
                  </a:gsLst>
                  <a:lin ang="5400000" scaled="0"/>
                </a:gradFill>
              </a:rPr>
              <a:t>Microsoft Confidential   |</a:t>
            </a:r>
          </a:p>
        </p:txBody>
      </p:sp>
      <p:sp>
        <p:nvSpPr>
          <p:cNvPr id="4" name="Slide Number Placeholder 3"/>
          <p:cNvSpPr>
            <a:spLocks noGrp="1"/>
          </p:cNvSpPr>
          <p:nvPr>
            <p:ph type="sldNum" sz="quarter" idx="11"/>
          </p:nvPr>
        </p:nvSpPr>
        <p:spPr/>
        <p:txBody>
          <a:bodyPr vert="horz" lIns="91440" tIns="45720" rIns="91440" bIns="45720" rtlCol="0" anchor="ctr"/>
          <a:lstStyle>
            <a:lvl1pPr>
              <a:defRPr lang="en-US" smtClean="0">
                <a:gradFill>
                  <a:gsLst>
                    <a:gs pos="2917">
                      <a:schemeClr val="bg1"/>
                    </a:gs>
                    <a:gs pos="30000">
                      <a:schemeClr val="bg1"/>
                    </a:gs>
                  </a:gsLst>
                  <a:lin ang="5400000" scaled="0"/>
                </a:gradFill>
              </a:defRPr>
            </a:lvl1pPr>
          </a:lstStyle>
          <a:p>
            <a:fld id="{76B01178-3A51-4FBE-A41C-D89FC6BEBC7B}" type="slidenum">
              <a:rPr>
                <a:gradFill>
                  <a:gsLst>
                    <a:gs pos="2917">
                      <a:srgbClr val="000000"/>
                    </a:gs>
                    <a:gs pos="30000">
                      <a:srgbClr val="000000"/>
                    </a:gs>
                  </a:gsLst>
                  <a:lin ang="5400000" scaled="0"/>
                </a:gradFill>
              </a:rPr>
              <a:pPr/>
              <a:t>‹#›</a:t>
            </a:fld>
            <a:endParaRPr>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2153741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Cyan 300">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3528" spc="-98" baseline="0">
                <a:gradFill>
                  <a:gsLst>
                    <a:gs pos="100000">
                      <a:schemeClr val="tx1"/>
                    </a:gs>
                    <a:gs pos="0">
                      <a:schemeClr val="tx1"/>
                    </a:gs>
                  </a:gsLst>
                  <a:lin ang="5400000" scaled="0"/>
                </a:gradFill>
              </a:defRPr>
            </a:lvl1pPr>
          </a:lstStyle>
          <a:p>
            <a:r>
              <a:rPr lang="en-US"/>
              <a:t>Section title</a:t>
            </a:r>
          </a:p>
        </p:txBody>
      </p:sp>
      <p:sp>
        <p:nvSpPr>
          <p:cNvPr id="7"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FFFFFF">
                    <a:tint val="75000"/>
                  </a:srgbClr>
                </a:solidFill>
              </a:rPr>
              <a:t>Microsoft Confidential   |</a:t>
            </a:r>
          </a:p>
        </p:txBody>
      </p:sp>
      <p:sp>
        <p:nvSpPr>
          <p:cNvPr id="8"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95288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Cool Gray 7">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3528" spc="-98" baseline="0">
                <a:gradFill>
                  <a:gsLst>
                    <a:gs pos="100000">
                      <a:schemeClr val="bg1"/>
                    </a:gs>
                    <a:gs pos="0">
                      <a:schemeClr val="bg1"/>
                    </a:gs>
                  </a:gsLst>
                  <a:lin ang="5400000" scaled="0"/>
                </a:gradFill>
              </a:defRPr>
            </a:lvl1pPr>
          </a:lstStyle>
          <a:p>
            <a:r>
              <a:rPr lang="en-US"/>
              <a:t>Section title</a:t>
            </a:r>
          </a:p>
        </p:txBody>
      </p:sp>
      <p:sp>
        <p:nvSpPr>
          <p:cNvPr id="7"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FFFFFF">
                    <a:tint val="75000"/>
                  </a:srgbClr>
                </a:solidFill>
              </a:rPr>
              <a:t>Microsoft Confidential   |</a:t>
            </a:r>
          </a:p>
        </p:txBody>
      </p:sp>
      <p:sp>
        <p:nvSpPr>
          <p:cNvPr id="8"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636069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atin typeface="+mj-lt"/>
              </a:defRPr>
            </a:lvl1pPr>
          </a:lstStyle>
          <a:p>
            <a:r>
              <a:rPr lang="en-US"/>
              <a:t>Click to edit Master title style</a:t>
            </a:r>
          </a:p>
        </p:txBody>
      </p:sp>
      <p:sp>
        <p:nvSpPr>
          <p:cNvPr id="6" name="Text Placeholder 5"/>
          <p:cNvSpPr>
            <a:spLocks noGrp="1"/>
          </p:cNvSpPr>
          <p:nvPr>
            <p:ph type="body" sz="quarter" idx="10"/>
          </p:nvPr>
        </p:nvSpPr>
        <p:spPr>
          <a:xfrm>
            <a:off x="269239" y="1189178"/>
            <a:ext cx="11653523" cy="1487721"/>
          </a:xfrm>
        </p:spPr>
        <p:txBody>
          <a:bodyPr/>
          <a:lstStyle>
            <a:lvl1pPr marL="0" indent="0">
              <a:buNone/>
              <a:defRPr sz="1764">
                <a:gradFill>
                  <a:gsLst>
                    <a:gs pos="1250">
                      <a:schemeClr val="tx2"/>
                    </a:gs>
                    <a:gs pos="99000">
                      <a:schemeClr val="tx2"/>
                    </a:gs>
                  </a:gsLst>
                  <a:lin ang="5400000" scaled="0"/>
                </a:gradFill>
                <a:latin typeface="+mn-lt"/>
              </a:defRPr>
            </a:lvl1pPr>
            <a:lvl2pPr marL="340557" indent="0">
              <a:buFontTx/>
              <a:buNone/>
              <a:defRPr sz="1568"/>
            </a:lvl2pPr>
            <a:lvl3pPr marL="564608" indent="0">
              <a:buNone/>
              <a:defRPr sz="1568"/>
            </a:lvl3pPr>
            <a:lvl4pPr marL="788659" indent="0">
              <a:buNone/>
              <a:defRPr sz="1568"/>
            </a:lvl4pPr>
            <a:lvl5pPr marL="1012710" indent="0">
              <a:buNone/>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269239" y="963482"/>
            <a:ext cx="1165339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11"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22346939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6" name="Text Placeholder 5"/>
          <p:cNvSpPr>
            <a:spLocks noGrp="1"/>
          </p:cNvSpPr>
          <p:nvPr>
            <p:ph type="body" sz="quarter" idx="10"/>
          </p:nvPr>
        </p:nvSpPr>
        <p:spPr>
          <a:xfrm>
            <a:off x="269239" y="1189177"/>
            <a:ext cx="11653523" cy="1889074"/>
          </a:xfrm>
        </p:spPr>
        <p:txBody>
          <a:bodyPr>
            <a:noAutofit/>
          </a:bodyPr>
          <a:lstStyle>
            <a:lvl1pPr marL="0" indent="0">
              <a:buNone/>
              <a:defRPr lang="en-US" sz="1764" kern="1200" spc="0" baseline="0" dirty="0" smtClean="0">
                <a:gradFill>
                  <a:gsLst>
                    <a:gs pos="1250">
                      <a:schemeClr val="tx2"/>
                    </a:gs>
                    <a:gs pos="99000">
                      <a:schemeClr val="tx2"/>
                    </a:gs>
                  </a:gsLst>
                  <a:lin ang="5400000" scaled="0"/>
                </a:gradFill>
                <a:latin typeface="+mn-lt"/>
                <a:ea typeface="+mn-ea"/>
                <a:cs typeface="+mn-cs"/>
              </a:defRPr>
            </a:lvl1pPr>
            <a:lvl2pPr marL="340557" indent="0">
              <a:buFontTx/>
              <a:buNone/>
              <a:defRPr sz="1568"/>
            </a:lvl2pPr>
            <a:lvl3pPr marL="564608" indent="0">
              <a:buNone/>
              <a:defRPr sz="1568"/>
            </a:lvl3pPr>
            <a:lvl4pPr marL="788659" indent="0">
              <a:buNone/>
              <a:defRPr sz="1568"/>
            </a:lvl4pPr>
            <a:lvl5pPr marL="1012710" indent="0">
              <a:buNone/>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269367" y="963482"/>
            <a:ext cx="1165339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11"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76348321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89074"/>
          </a:xfrm>
        </p:spPr>
        <p:txBody>
          <a:bodyPr>
            <a:noAutofit/>
          </a:bodyPr>
          <a:lstStyle>
            <a:lvl1pPr marL="0" indent="0">
              <a:buNone/>
              <a:defRPr lang="en-US" sz="1764" kern="1200" spc="0" baseline="0" dirty="0" smtClean="0">
                <a:gradFill>
                  <a:gsLst>
                    <a:gs pos="1250">
                      <a:schemeClr val="tx2"/>
                    </a:gs>
                    <a:gs pos="99000">
                      <a:schemeClr val="tx2"/>
                    </a:gs>
                  </a:gsLst>
                  <a:lin ang="5400000" scaled="0"/>
                </a:gradFill>
                <a:latin typeface="+mn-lt"/>
                <a:ea typeface="+mn-ea"/>
                <a:cs typeface="+mn-cs"/>
              </a:defRPr>
            </a:lvl1pPr>
            <a:lvl2pPr marL="336076" indent="0">
              <a:buNone/>
              <a:defRPr/>
            </a:lvl2pPr>
            <a:lvl3pPr marL="560127" indent="0">
              <a:buNone/>
              <a:defRPr/>
            </a:lvl3pPr>
            <a:lvl4pPr marL="784178" indent="0">
              <a:buNone/>
              <a:defRPr/>
            </a:lvl4pPr>
            <a:lvl5pPr marL="10082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528"/>
            </a:lvl1pPr>
          </a:lstStyle>
          <a:p>
            <a:r>
              <a:rPr lang="en-US"/>
              <a:t>Click to edit Master title style</a:t>
            </a:r>
          </a:p>
        </p:txBody>
      </p:sp>
      <p:cxnSp>
        <p:nvCxnSpPr>
          <p:cNvPr id="5" name="Straight Connector 4"/>
          <p:cNvCxnSpPr/>
          <p:nvPr userDrawn="1"/>
        </p:nvCxnSpPr>
        <p:spPr>
          <a:xfrm>
            <a:off x="269302" y="1187644"/>
            <a:ext cx="1165339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11"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16874324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noAutofit/>
          </a:bodyPr>
          <a:lstStyle>
            <a:lvl1pPr marL="0" indent="0">
              <a:buNone/>
              <a:defRPr sz="1764">
                <a:gradFill>
                  <a:gsLst>
                    <a:gs pos="1250">
                      <a:schemeClr val="tx2"/>
                    </a:gs>
                    <a:gs pos="99000">
                      <a:schemeClr val="tx2"/>
                    </a:gs>
                  </a:gsLst>
                  <a:lin ang="5400000" scaled="0"/>
                </a:gradFill>
              </a:defRPr>
            </a:lvl1pPr>
            <a:lvl2pPr marL="336076" indent="0">
              <a:buNone/>
              <a:defRPr/>
            </a:lvl2pPr>
            <a:lvl3pPr marL="560127" indent="0">
              <a:buNone/>
              <a:defRPr/>
            </a:lvl3pPr>
            <a:lvl4pPr marL="784178" indent="0">
              <a:buNone/>
              <a:defRPr/>
            </a:lvl4pPr>
            <a:lvl5pPr marL="10082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528"/>
            </a:lvl1pPr>
          </a:lstStyle>
          <a:p>
            <a:r>
              <a:rPr lang="en-US"/>
              <a:t>Click to edit Master title style</a:t>
            </a:r>
          </a:p>
        </p:txBody>
      </p:sp>
      <p:cxnSp>
        <p:nvCxnSpPr>
          <p:cNvPr id="5" name="Straight Connector 4"/>
          <p:cNvCxnSpPr/>
          <p:nvPr userDrawn="1"/>
        </p:nvCxnSpPr>
        <p:spPr>
          <a:xfrm>
            <a:off x="269239" y="963482"/>
            <a:ext cx="1165339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11"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52431649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noAutofit/>
          </a:bodyPr>
          <a:lstStyle>
            <a:lvl1pPr marL="0" indent="0">
              <a:spcBef>
                <a:spcPts val="1200"/>
              </a:spcBef>
              <a:buClr>
                <a:schemeClr val="tx1"/>
              </a:buClr>
              <a:buFont typeface="Wingdings" pitchFamily="2" charset="2"/>
              <a:buNone/>
              <a:defRPr sz="1764">
                <a:gradFill>
                  <a:gsLst>
                    <a:gs pos="1250">
                      <a:schemeClr val="tx2"/>
                    </a:gs>
                    <a:gs pos="99000">
                      <a:schemeClr val="tx2"/>
                    </a:gs>
                  </a:gsLst>
                  <a:lin ang="5400000" scaled="0"/>
                </a:gradFill>
                <a:latin typeface="+mn-lt"/>
              </a:defRPr>
            </a:lvl1pPr>
            <a:lvl2pPr marL="0" indent="0">
              <a:buNone/>
              <a:defRPr sz="1568"/>
            </a:lvl2pPr>
            <a:lvl3pPr marL="227163" indent="0">
              <a:buNone/>
              <a:tabLst/>
              <a:defRPr sz="1568"/>
            </a:lvl3pPr>
            <a:lvl4pPr marL="451214" indent="0">
              <a:buNone/>
              <a:defRPr sz="1568"/>
            </a:lvl4pPr>
            <a:lvl5pPr marL="672153" indent="0">
              <a:buNone/>
              <a:tabLst/>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889074"/>
          </a:xfrm>
        </p:spPr>
        <p:txBody>
          <a:bodyPr wrap="square">
            <a:noAutofit/>
          </a:bodyPr>
          <a:lstStyle>
            <a:lvl1pPr marL="0" indent="0">
              <a:spcBef>
                <a:spcPts val="1200"/>
              </a:spcBef>
              <a:buClr>
                <a:schemeClr val="tx1"/>
              </a:buClr>
              <a:buFont typeface="Wingdings" pitchFamily="2" charset="2"/>
              <a:buNone/>
              <a:defRPr sz="1764">
                <a:gradFill>
                  <a:gsLst>
                    <a:gs pos="1250">
                      <a:schemeClr val="tx2"/>
                    </a:gs>
                    <a:gs pos="99000">
                      <a:schemeClr val="tx2"/>
                    </a:gs>
                  </a:gsLst>
                  <a:lin ang="5400000" scaled="0"/>
                </a:gradFill>
                <a:latin typeface="+mn-lt"/>
              </a:defRPr>
            </a:lvl1pPr>
            <a:lvl2pPr marL="0" indent="0">
              <a:buNone/>
              <a:defRPr sz="1568"/>
            </a:lvl2pPr>
            <a:lvl3pPr marL="227163" indent="0">
              <a:buNone/>
              <a:tabLst/>
              <a:defRPr sz="1568"/>
            </a:lvl3pPr>
            <a:lvl4pPr marL="451214" indent="0">
              <a:buNone/>
              <a:defRPr sz="1568"/>
            </a:lvl4pPr>
            <a:lvl5pPr marL="672153" indent="0">
              <a:buNone/>
              <a:tabLst/>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269240" y="963482"/>
            <a:ext cx="1165339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11"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28504569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noAutofit/>
          </a:bodyPr>
          <a:lstStyle>
            <a:lvl1pPr marL="0" indent="0">
              <a:spcBef>
                <a:spcPts val="1200"/>
              </a:spcBef>
              <a:buClr>
                <a:schemeClr val="tx1"/>
              </a:buClr>
              <a:buFont typeface="Wingdings" pitchFamily="2" charset="2"/>
              <a:buNone/>
              <a:defRPr lang="en-US" sz="1764" kern="1200" spc="0" baseline="0" dirty="0" smtClean="0">
                <a:gradFill>
                  <a:gsLst>
                    <a:gs pos="1250">
                      <a:schemeClr val="tx2"/>
                    </a:gs>
                    <a:gs pos="99000">
                      <a:schemeClr val="tx2"/>
                    </a:gs>
                  </a:gsLst>
                  <a:lin ang="5400000" scaled="0"/>
                </a:gradFill>
                <a:latin typeface="+mn-lt"/>
                <a:ea typeface="+mn-ea"/>
                <a:cs typeface="+mn-cs"/>
              </a:defRPr>
            </a:lvl1pPr>
            <a:lvl2pPr marL="0" indent="0">
              <a:buNone/>
              <a:defRPr sz="1568"/>
            </a:lvl2pPr>
            <a:lvl3pPr marL="227163" indent="0">
              <a:buNone/>
              <a:tabLst/>
              <a:defRPr sz="1568"/>
            </a:lvl3pPr>
            <a:lvl4pPr marL="451214" indent="0">
              <a:buNone/>
              <a:defRPr sz="1568"/>
            </a:lvl4pPr>
            <a:lvl5pPr marL="672153" indent="0">
              <a:buNone/>
              <a:tabLst/>
              <a:defRPr sz="1568"/>
            </a:lvl5pPr>
          </a:lstStyle>
          <a:p>
            <a:pPr marL="0" marR="0" lvl="0"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889074"/>
          </a:xfrm>
        </p:spPr>
        <p:txBody>
          <a:bodyPr wrap="square">
            <a:noAutofit/>
          </a:bodyPr>
          <a:lstStyle>
            <a:lvl1pPr marL="0" indent="0">
              <a:spcBef>
                <a:spcPts val="1200"/>
              </a:spcBef>
              <a:buClr>
                <a:schemeClr val="tx1"/>
              </a:buClr>
              <a:buFont typeface="Wingdings" pitchFamily="2" charset="2"/>
              <a:buNone/>
              <a:defRPr lang="en-US" sz="1764" kern="1200" spc="0" baseline="0" dirty="0" smtClean="0">
                <a:gradFill>
                  <a:gsLst>
                    <a:gs pos="1250">
                      <a:schemeClr val="tx2"/>
                    </a:gs>
                    <a:gs pos="99000">
                      <a:schemeClr val="tx2"/>
                    </a:gs>
                  </a:gsLst>
                  <a:lin ang="5400000" scaled="0"/>
                </a:gradFill>
                <a:latin typeface="+mn-lt"/>
                <a:ea typeface="+mn-ea"/>
                <a:cs typeface="+mn-cs"/>
              </a:defRPr>
            </a:lvl1pPr>
            <a:lvl2pPr marL="0" indent="0">
              <a:buNone/>
              <a:defRPr sz="1568"/>
            </a:lvl2pPr>
            <a:lvl3pPr marL="227163" indent="0">
              <a:buNone/>
              <a:tabLst/>
              <a:defRPr sz="1568"/>
            </a:lvl3pPr>
            <a:lvl4pPr marL="451214" indent="0">
              <a:buNone/>
              <a:defRPr sz="1568"/>
            </a:lvl4pPr>
            <a:lvl5pPr marL="672153" indent="0">
              <a:buNone/>
              <a:tabLst/>
              <a:defRPr sz="1568"/>
            </a:lvl5pPr>
          </a:lstStyle>
          <a:p>
            <a:pPr marL="0" marR="0" lvl="0"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269240" y="963482"/>
            <a:ext cx="1165339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11"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23523171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noAutofit/>
          </a:bodyPr>
          <a:lstStyle>
            <a:lvl1pPr marL="281620" indent="-281620">
              <a:spcBef>
                <a:spcPts val="1200"/>
              </a:spcBef>
              <a:buClr>
                <a:schemeClr val="tx1"/>
              </a:buClr>
              <a:buFont typeface="Arial" pitchFamily="34" charset="0"/>
              <a:buChar char="•"/>
              <a:defRPr lang="en-US" sz="1764" kern="1200" spc="0" baseline="0" dirty="0" smtClean="0">
                <a:gradFill>
                  <a:gsLst>
                    <a:gs pos="1250">
                      <a:schemeClr val="tx2"/>
                    </a:gs>
                    <a:gs pos="99000">
                      <a:schemeClr val="tx2"/>
                    </a:gs>
                  </a:gsLst>
                  <a:lin ang="5400000" scaled="0"/>
                </a:gradFill>
                <a:latin typeface="+mn-lt"/>
                <a:ea typeface="+mn-ea"/>
                <a:cs typeface="+mn-cs"/>
              </a:defRPr>
            </a:lvl1pPr>
            <a:lvl2pPr marL="292041" indent="0">
              <a:buNone/>
              <a:defRPr sz="1568"/>
            </a:lvl2pPr>
            <a:lvl3pPr marL="520596" indent="0">
              <a:buNone/>
              <a:tabLst/>
              <a:defRPr sz="1568"/>
            </a:lvl3pPr>
            <a:lvl4pPr marL="685662" indent="0">
              <a:buNone/>
              <a:defRPr sz="1568"/>
            </a:lvl4pPr>
            <a:lvl5pPr marL="863427" indent="0">
              <a:buNone/>
              <a:tabLst/>
              <a:defRPr sz="1568"/>
            </a:lvl5pPr>
          </a:lstStyle>
          <a:p>
            <a:pPr marL="0" marR="0" lvl="0"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889074"/>
          </a:xfrm>
        </p:spPr>
        <p:txBody>
          <a:bodyPr wrap="square">
            <a:noAutofit/>
          </a:bodyPr>
          <a:lstStyle>
            <a:lvl1pPr marL="281620" indent="-281620">
              <a:spcBef>
                <a:spcPts val="1200"/>
              </a:spcBef>
              <a:buClr>
                <a:schemeClr val="tx1"/>
              </a:buClr>
              <a:buFont typeface="Arial" pitchFamily="34" charset="0"/>
              <a:buChar char="•"/>
              <a:defRPr lang="en-US" sz="1764" kern="1200" spc="0" baseline="0" dirty="0" smtClean="0">
                <a:gradFill>
                  <a:gsLst>
                    <a:gs pos="1250">
                      <a:schemeClr val="tx2"/>
                    </a:gs>
                    <a:gs pos="99000">
                      <a:schemeClr val="tx2"/>
                    </a:gs>
                  </a:gsLst>
                  <a:lin ang="5400000" scaled="0"/>
                </a:gradFill>
                <a:latin typeface="+mn-lt"/>
                <a:ea typeface="+mn-ea"/>
                <a:cs typeface="+mn-cs"/>
              </a:defRPr>
            </a:lvl1pPr>
            <a:lvl2pPr marL="292041" indent="0">
              <a:buNone/>
              <a:defRPr sz="1568"/>
            </a:lvl2pPr>
            <a:lvl3pPr marL="520596" indent="0">
              <a:buNone/>
              <a:tabLst/>
              <a:defRPr sz="1568"/>
            </a:lvl3pPr>
            <a:lvl4pPr marL="685662" indent="0">
              <a:buNone/>
              <a:defRPr sz="1568"/>
            </a:lvl4pPr>
            <a:lvl5pPr marL="863427" indent="0">
              <a:buNone/>
              <a:tabLst/>
              <a:defRPr sz="1568"/>
            </a:lvl5pPr>
          </a:lstStyle>
          <a:p>
            <a:pPr marL="0" marR="0" lvl="0"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269240" y="963482"/>
            <a:ext cx="1165339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11"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4982006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8752306"/>
      </p:ext>
    </p:extLst>
  </p:cSld>
  <p:clrMapOvr>
    <a:masterClrMapping/>
  </p:clrMapOvr>
  <p:transition>
    <p:fade/>
  </p:transition>
  <p:hf hdr="0" dt="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noAutofit/>
          </a:bodyPr>
          <a:lstStyle>
            <a:lvl1pPr marL="281620" indent="-281620">
              <a:spcBef>
                <a:spcPts val="1200"/>
              </a:spcBef>
              <a:buClr>
                <a:schemeClr val="tx2"/>
              </a:buClr>
              <a:buFont typeface="Arial" pitchFamily="34" charset="0"/>
              <a:buChar char="•"/>
              <a:defRPr lang="en-US" sz="1764" kern="1200" spc="0" baseline="0" dirty="0" smtClean="0">
                <a:gradFill>
                  <a:gsLst>
                    <a:gs pos="1250">
                      <a:schemeClr val="tx2"/>
                    </a:gs>
                    <a:gs pos="99000">
                      <a:schemeClr val="tx2"/>
                    </a:gs>
                  </a:gsLst>
                  <a:lin ang="5400000" scaled="0"/>
                </a:gradFill>
                <a:latin typeface="+mn-lt"/>
                <a:ea typeface="+mn-ea"/>
                <a:cs typeface="+mn-cs"/>
              </a:defRPr>
            </a:lvl1pPr>
            <a:lvl2pPr marL="292041" indent="0">
              <a:buNone/>
              <a:defRPr sz="1568"/>
            </a:lvl2pPr>
            <a:lvl3pPr marL="520596" indent="0">
              <a:buNone/>
              <a:tabLst/>
              <a:defRPr sz="1568"/>
            </a:lvl3pPr>
            <a:lvl4pPr marL="685662" indent="0">
              <a:buNone/>
              <a:defRPr sz="1568"/>
            </a:lvl4pPr>
            <a:lvl5pPr marL="863427" indent="0">
              <a:buNone/>
              <a:tabLst/>
              <a:defRPr sz="1568"/>
            </a:lvl5pPr>
          </a:lstStyle>
          <a:p>
            <a:pPr marL="0" marR="0" lvl="0"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889074"/>
          </a:xfrm>
        </p:spPr>
        <p:txBody>
          <a:bodyPr wrap="square">
            <a:noAutofit/>
          </a:bodyPr>
          <a:lstStyle>
            <a:lvl1pPr marL="281620" indent="-281620">
              <a:spcBef>
                <a:spcPts val="1200"/>
              </a:spcBef>
              <a:buClr>
                <a:schemeClr val="tx2"/>
              </a:buClr>
              <a:buFont typeface="Arial" pitchFamily="34" charset="0"/>
              <a:buChar char="•"/>
              <a:defRPr lang="en-US" sz="1764" kern="1200" spc="0" baseline="0" dirty="0" smtClean="0">
                <a:gradFill>
                  <a:gsLst>
                    <a:gs pos="1250">
                      <a:schemeClr val="tx2"/>
                    </a:gs>
                    <a:gs pos="99000">
                      <a:schemeClr val="tx2"/>
                    </a:gs>
                  </a:gsLst>
                  <a:lin ang="5400000" scaled="0"/>
                </a:gradFill>
                <a:latin typeface="+mn-lt"/>
                <a:ea typeface="+mn-ea"/>
                <a:cs typeface="+mn-cs"/>
              </a:defRPr>
            </a:lvl1pPr>
            <a:lvl2pPr marL="292041" indent="0">
              <a:buNone/>
              <a:defRPr sz="1568"/>
            </a:lvl2pPr>
            <a:lvl3pPr marL="520596" indent="0">
              <a:buNone/>
              <a:tabLst/>
              <a:defRPr sz="1568"/>
            </a:lvl3pPr>
            <a:lvl4pPr marL="685662" indent="0">
              <a:buNone/>
              <a:defRPr sz="1568"/>
            </a:lvl4pPr>
            <a:lvl5pPr marL="863427" indent="0">
              <a:buNone/>
              <a:tabLst/>
              <a:defRPr sz="1568"/>
            </a:lvl5pPr>
          </a:lstStyle>
          <a:p>
            <a:pPr marL="0" marR="0" lvl="0"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269367" y="963482"/>
            <a:ext cx="1165339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11"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404688023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655840" cy="898108"/>
          </a:xfrm>
        </p:spPr>
        <p:txBody>
          <a:bodyPr/>
          <a:lstStyle>
            <a:lvl1pPr>
              <a:defRPr sz="3528"/>
            </a:lvl1pPr>
          </a:lstStyle>
          <a:p>
            <a:r>
              <a:rPr lang="en-US"/>
              <a:t>Click to edit Master title style</a:t>
            </a:r>
          </a:p>
        </p:txBody>
      </p:sp>
      <p:sp>
        <p:nvSpPr>
          <p:cNvPr id="7"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8"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6025775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76812"/>
            <a:ext cx="11655840" cy="866188"/>
          </a:xfrm>
        </p:spPr>
        <p:txBody>
          <a:bodyPr/>
          <a:lstStyle>
            <a:lvl1pPr>
              <a:defRPr sz="4000"/>
            </a:lvl1pPr>
          </a:lstStyle>
          <a:p>
            <a:r>
              <a:rPr lang="en-US"/>
              <a:t>Click to edit Master title style</a:t>
            </a:r>
          </a:p>
        </p:txBody>
      </p:sp>
      <p:sp>
        <p:nvSpPr>
          <p:cNvPr id="5" name="TextBox 4"/>
          <p:cNvSpPr txBox="1"/>
          <p:nvPr userDrawn="1"/>
        </p:nvSpPr>
        <p:spPr>
          <a:xfrm>
            <a:off x="10472638" y="6466035"/>
            <a:ext cx="1462188" cy="411584"/>
          </a:xfrm>
          <a:prstGeom prst="rect">
            <a:avLst/>
          </a:prstGeom>
          <a:noFill/>
        </p:spPr>
        <p:txBody>
          <a:bodyPr wrap="square" lIns="179165" tIns="143334" rIns="179165" bIns="143334" rtlCol="0">
            <a:spAutoFit/>
          </a:bodyPr>
          <a:lstStyle/>
          <a:p>
            <a:pPr defTabSz="913731">
              <a:lnSpc>
                <a:spcPct val="90000"/>
              </a:lnSpc>
              <a:spcAft>
                <a:spcPts val="588"/>
              </a:spcAft>
            </a:pPr>
            <a:r>
              <a:rPr lang="en-US" sz="882">
                <a:gradFill>
                  <a:gsLst>
                    <a:gs pos="23894">
                      <a:srgbClr val="000000">
                        <a:lumMod val="65000"/>
                        <a:lumOff val="35000"/>
                      </a:srgbClr>
                    </a:gs>
                    <a:gs pos="56000">
                      <a:srgbClr val="000000">
                        <a:lumMod val="65000"/>
                        <a:lumOff val="35000"/>
                      </a:srgbClr>
                    </a:gs>
                  </a:gsLst>
                  <a:lin ang="5400000" scaled="0"/>
                </a:gradFill>
              </a:rPr>
              <a:t>Microsoft Confidential</a:t>
            </a:r>
          </a:p>
        </p:txBody>
      </p:sp>
    </p:spTree>
    <p:extLst>
      <p:ext uri="{BB962C8B-B14F-4D97-AF65-F5344CB8AC3E}">
        <p14:creationId xmlns:p14="http://schemas.microsoft.com/office/powerpoint/2010/main" val="26141857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2736">
          <p15:clr>
            <a:srgbClr val="FBAE40"/>
          </p15:clr>
        </p15:guide>
        <p15:guide id="4" orient="horz" pos="3312">
          <p15:clr>
            <a:srgbClr val="FBAE40"/>
          </p15:clr>
        </p15:guide>
        <p15:guide id="5" orient="horz" pos="3888">
          <p15:clr>
            <a:srgbClr val="FBAE40"/>
          </p15:clr>
        </p15:guide>
        <p15:guide id="6" orient="horz" pos="1584">
          <p15:clr>
            <a:srgbClr val="FBAE40"/>
          </p15:clr>
        </p15:guide>
        <p15:guide id="7" orient="horz" pos="1008">
          <p15:clr>
            <a:srgbClr val="FBAE40"/>
          </p15:clr>
        </p15:guide>
        <p15:guide id="8" orient="horz" pos="172">
          <p15:clr>
            <a:srgbClr val="FBAE40"/>
          </p15:clr>
        </p15:guide>
        <p15:guide id="9" orient="horz" pos="720">
          <p15:clr>
            <a:srgbClr val="FBAE40"/>
          </p15:clr>
        </p15:guide>
        <p15:guide id="10" pos="168">
          <p15:clr>
            <a:srgbClr val="FBAE40"/>
          </p15:clr>
        </p15:guide>
        <p15:guide id="11" pos="7518">
          <p15:clr>
            <a:srgbClr val="FBAE40"/>
          </p15:clr>
        </p15:guide>
        <p15:guide id="12" orient="horz" pos="4145">
          <p15:clr>
            <a:srgbClr val="FBAE40"/>
          </p15:clr>
        </p15:guide>
        <p15:guide id="13" pos="954">
          <p15:clr>
            <a:srgbClr val="FBAE40"/>
          </p15:clr>
        </p15:guide>
        <p15:guide id="14" pos="1554">
          <p15:clr>
            <a:srgbClr val="FBAE40"/>
          </p15:clr>
        </p15:guide>
        <p15:guide id="15" pos="270">
          <p15:clr>
            <a:srgbClr val="FBAE40"/>
          </p15:clr>
        </p15:guide>
        <p15:guide id="16" pos="2130">
          <p15:clr>
            <a:srgbClr val="FBAE40"/>
          </p15:clr>
        </p15:guide>
        <p15:guide id="17" pos="2706">
          <p15:clr>
            <a:srgbClr val="FBAE40"/>
          </p15:clr>
        </p15:guide>
        <p15:guide id="18" pos="3282">
          <p15:clr>
            <a:srgbClr val="FBAE40"/>
          </p15:clr>
        </p15:guide>
        <p15:guide id="19" pos="4416">
          <p15:clr>
            <a:srgbClr val="FBAE40"/>
          </p15:clr>
        </p15:guide>
        <p15:guide id="20" pos="4992">
          <p15:clr>
            <a:srgbClr val="FBAE40"/>
          </p15:clr>
        </p15:guide>
        <p15:guide id="21" pos="5568">
          <p15:clr>
            <a:srgbClr val="FBAE40"/>
          </p15:clr>
        </p15:guide>
        <p15:guide id="22" pos="6144">
          <p15:clr>
            <a:srgbClr val="FBAE40"/>
          </p15:clr>
        </p15:guide>
        <p15:guide id="23" pos="6720">
          <p15:clr>
            <a:srgbClr val="FBAE40"/>
          </p15:clr>
        </p15:guide>
        <p15:guide id="24" pos="7296">
          <p15:clr>
            <a:srgbClr val="FBAE40"/>
          </p15:clr>
        </p15:guide>
        <p15:guide id="25" pos="384">
          <p15:clr>
            <a:srgbClr val="FBAE40"/>
          </p15:clr>
        </p15:guide>
        <p15:guide id="26" pos="7410">
          <p15:clr>
            <a:srgbClr val="FBAE40"/>
          </p15:clr>
        </p15:guide>
        <p15:guide id="27" orient="horz" pos="401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7"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02045877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6"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7"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3195616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Process Cyan">
    <p:bg>
      <p:bgPr>
        <a:solidFill>
          <a:schemeClr val="accent1"/>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gradFill>
                  <a:gsLst>
                    <a:gs pos="0">
                      <a:schemeClr val="bg1"/>
                    </a:gs>
                    <a:gs pos="100000">
                      <a:schemeClr val="bg1"/>
                    </a:gs>
                  </a:gsLst>
                  <a:lin ang="5400000" scaled="1"/>
                </a:gradFill>
              </a:defRPr>
            </a:lvl1pPr>
          </a:lstStyle>
          <a:p>
            <a:r>
              <a:rPr lang="en-US">
                <a:gradFill>
                  <a:gsLst>
                    <a:gs pos="0">
                      <a:srgbClr val="000000"/>
                    </a:gs>
                    <a:gs pos="100000">
                      <a:srgbClr val="000000"/>
                    </a:gs>
                  </a:gsLst>
                  <a:lin ang="5400000" scaled="1"/>
                </a:gradFill>
              </a:rPr>
              <a:t>Microsoft Confidential   |</a:t>
            </a:r>
          </a:p>
        </p:txBody>
      </p:sp>
      <p:sp>
        <p:nvSpPr>
          <p:cNvPr id="7"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gradFill>
                  <a:gsLst>
                    <a:gs pos="0">
                      <a:schemeClr val="bg1"/>
                    </a:gs>
                    <a:gs pos="100000">
                      <a:schemeClr val="bg1"/>
                    </a:gs>
                  </a:gsLst>
                  <a:lin ang="5400000" scaled="1"/>
                </a:gradFill>
              </a:defRPr>
            </a:lvl1pPr>
          </a:lstStyle>
          <a:p>
            <a:fld id="{76B01178-3A51-4FBE-A41C-D89FC6BEBC7B}" type="slidenum">
              <a:rPr lang="en-US" smtClean="0">
                <a:gradFill>
                  <a:gsLst>
                    <a:gs pos="0">
                      <a:srgbClr val="000000"/>
                    </a:gs>
                    <a:gs pos="100000">
                      <a:srgbClr val="000000"/>
                    </a:gs>
                  </a:gsLst>
                  <a:lin ang="5400000" scaled="1"/>
                </a:gradFill>
              </a:rPr>
              <a:pPr/>
              <a:t>‹#›</a:t>
            </a:fld>
            <a:endParaRPr lang="en-US">
              <a:gradFill>
                <a:gsLst>
                  <a:gs pos="0">
                    <a:srgbClr val="000000"/>
                  </a:gs>
                  <a:gs pos="100000">
                    <a:srgbClr val="000000"/>
                  </a:gs>
                </a:gsLst>
                <a:lin ang="5400000" scaled="1"/>
              </a:gradFill>
            </a:endParaRPr>
          </a:p>
        </p:txBody>
      </p:sp>
    </p:spTree>
    <p:extLst>
      <p:ext uri="{BB962C8B-B14F-4D97-AF65-F5344CB8AC3E}">
        <p14:creationId xmlns:p14="http://schemas.microsoft.com/office/powerpoint/2010/main" val="2592721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Lime 586">
    <p:bg>
      <p:bgPr>
        <a:solidFill>
          <a:schemeClr val="accent2"/>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gradFill>
                  <a:gsLst>
                    <a:gs pos="0">
                      <a:schemeClr val="bg1"/>
                    </a:gs>
                    <a:gs pos="100000">
                      <a:schemeClr val="bg1"/>
                    </a:gs>
                  </a:gsLst>
                  <a:lin ang="5400000" scaled="1"/>
                </a:gradFill>
              </a:defRPr>
            </a:lvl1pPr>
          </a:lstStyle>
          <a:p>
            <a:r>
              <a:rPr lang="en-US">
                <a:gradFill>
                  <a:gsLst>
                    <a:gs pos="0">
                      <a:srgbClr val="000000"/>
                    </a:gs>
                    <a:gs pos="100000">
                      <a:srgbClr val="000000"/>
                    </a:gs>
                  </a:gsLst>
                  <a:lin ang="5400000" scaled="1"/>
                </a:gradFill>
              </a:rPr>
              <a:t>Microsoft Confidential   |</a:t>
            </a:r>
          </a:p>
        </p:txBody>
      </p:sp>
      <p:sp>
        <p:nvSpPr>
          <p:cNvPr id="7"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gradFill>
                  <a:gsLst>
                    <a:gs pos="0">
                      <a:schemeClr val="bg1"/>
                    </a:gs>
                    <a:gs pos="100000">
                      <a:schemeClr val="bg1"/>
                    </a:gs>
                  </a:gsLst>
                  <a:lin ang="5400000" scaled="1"/>
                </a:gradFill>
              </a:defRPr>
            </a:lvl1pPr>
          </a:lstStyle>
          <a:p>
            <a:fld id="{76B01178-3A51-4FBE-A41C-D89FC6BEBC7B}" type="slidenum">
              <a:rPr lang="en-US" smtClean="0">
                <a:gradFill>
                  <a:gsLst>
                    <a:gs pos="0">
                      <a:srgbClr val="000000"/>
                    </a:gs>
                    <a:gs pos="100000">
                      <a:srgbClr val="000000"/>
                    </a:gs>
                  </a:gsLst>
                  <a:lin ang="5400000" scaled="1"/>
                </a:gradFill>
              </a:rPr>
              <a:pPr/>
              <a:t>‹#›</a:t>
            </a:fld>
            <a:endParaRPr lang="en-US">
              <a:gradFill>
                <a:gsLst>
                  <a:gs pos="0">
                    <a:srgbClr val="000000"/>
                  </a:gs>
                  <a:gs pos="100000">
                    <a:srgbClr val="000000"/>
                  </a:gs>
                </a:gsLst>
                <a:lin ang="5400000" scaled="1"/>
              </a:gradFill>
            </a:endParaRPr>
          </a:p>
        </p:txBody>
      </p:sp>
    </p:spTree>
    <p:extLst>
      <p:ext uri="{BB962C8B-B14F-4D97-AF65-F5344CB8AC3E}">
        <p14:creationId xmlns:p14="http://schemas.microsoft.com/office/powerpoint/2010/main" val="265485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Teal 325">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gradFill>
                  <a:gsLst>
                    <a:gs pos="0">
                      <a:schemeClr val="bg1"/>
                    </a:gs>
                    <a:gs pos="100000">
                      <a:schemeClr val="bg1"/>
                    </a:gs>
                  </a:gsLst>
                  <a:lin ang="5400000" scaled="1"/>
                </a:gradFill>
              </a:defRPr>
            </a:lvl1pPr>
          </a:lstStyle>
          <a:p>
            <a:r>
              <a:rPr lang="en-US">
                <a:gradFill>
                  <a:gsLst>
                    <a:gs pos="0">
                      <a:srgbClr val="000000"/>
                    </a:gs>
                    <a:gs pos="100000">
                      <a:srgbClr val="000000"/>
                    </a:gs>
                  </a:gsLst>
                  <a:lin ang="5400000" scaled="1"/>
                </a:gradFill>
              </a:rPr>
              <a:t>Microsoft Confidential   |</a:t>
            </a:r>
          </a:p>
        </p:txBody>
      </p:sp>
      <p:sp>
        <p:nvSpPr>
          <p:cNvPr id="8"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gradFill>
                  <a:gsLst>
                    <a:gs pos="0">
                      <a:schemeClr val="bg1"/>
                    </a:gs>
                    <a:gs pos="100000">
                      <a:schemeClr val="bg1"/>
                    </a:gs>
                  </a:gsLst>
                  <a:lin ang="5400000" scaled="1"/>
                </a:gradFill>
              </a:defRPr>
            </a:lvl1pPr>
          </a:lstStyle>
          <a:p>
            <a:fld id="{76B01178-3A51-4FBE-A41C-D89FC6BEBC7B}" type="slidenum">
              <a:rPr lang="en-US" smtClean="0">
                <a:gradFill>
                  <a:gsLst>
                    <a:gs pos="0">
                      <a:srgbClr val="000000"/>
                    </a:gs>
                    <a:gs pos="100000">
                      <a:srgbClr val="000000"/>
                    </a:gs>
                  </a:gsLst>
                  <a:lin ang="5400000" scaled="1"/>
                </a:gradFill>
              </a:rPr>
              <a:pPr/>
              <a:t>‹#›</a:t>
            </a:fld>
            <a:endParaRPr lang="en-US">
              <a:gradFill>
                <a:gsLst>
                  <a:gs pos="0">
                    <a:srgbClr val="000000"/>
                  </a:gs>
                  <a:gs pos="100000">
                    <a:srgbClr val="000000"/>
                  </a:gs>
                </a:gsLst>
                <a:lin ang="5400000" scaled="1"/>
              </a:gradFill>
            </a:endParaRPr>
          </a:p>
        </p:txBody>
      </p:sp>
    </p:spTree>
    <p:extLst>
      <p:ext uri="{BB962C8B-B14F-4D97-AF65-F5344CB8AC3E}">
        <p14:creationId xmlns:p14="http://schemas.microsoft.com/office/powerpoint/2010/main" val="87792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Cyan 300">
    <p:bg>
      <p:bgPr>
        <a:solidFill>
          <a:schemeClr val="accent3"/>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gradFill>
                  <a:gsLst>
                    <a:gs pos="0">
                      <a:schemeClr val="tx1"/>
                    </a:gs>
                    <a:gs pos="100000">
                      <a:schemeClr val="tx1"/>
                    </a:gs>
                  </a:gsLst>
                  <a:lin ang="5400000" scaled="1"/>
                </a:gradFill>
              </a:defRPr>
            </a:lvl1pPr>
          </a:lstStyle>
          <a:p>
            <a:r>
              <a:rPr lang="en-US">
                <a:gradFill>
                  <a:gsLst>
                    <a:gs pos="0">
                      <a:srgbClr val="FFFFFF"/>
                    </a:gs>
                    <a:gs pos="100000">
                      <a:srgbClr val="FFFFFF"/>
                    </a:gs>
                  </a:gsLst>
                  <a:lin ang="5400000" scaled="1"/>
                </a:gradFill>
              </a:rPr>
              <a:t>Microsoft Confidential   |</a:t>
            </a:r>
          </a:p>
        </p:txBody>
      </p:sp>
      <p:sp>
        <p:nvSpPr>
          <p:cNvPr id="7"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gradFill>
                  <a:gsLst>
                    <a:gs pos="0">
                      <a:schemeClr val="tx1"/>
                    </a:gs>
                    <a:gs pos="100000">
                      <a:schemeClr val="tx1"/>
                    </a:gs>
                  </a:gsLst>
                  <a:lin ang="5400000" scaled="1"/>
                </a:gradFill>
              </a:defRPr>
            </a:lvl1pPr>
          </a:lstStyle>
          <a:p>
            <a:fld id="{76B01178-3A51-4FBE-A41C-D89FC6BEBC7B}" type="slidenum">
              <a:rPr lang="en-US" smtClean="0">
                <a:gradFill>
                  <a:gsLst>
                    <a:gs pos="0">
                      <a:srgbClr val="FFFFFF"/>
                    </a:gs>
                    <a:gs pos="100000">
                      <a:srgbClr val="FFFFFF"/>
                    </a:gs>
                  </a:gsLst>
                  <a:lin ang="5400000" scaled="1"/>
                </a:gradFill>
              </a:rPr>
              <a:pPr/>
              <a:t>‹#›</a:t>
            </a:fld>
            <a:endParaRPr lang="en-US">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3437679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Cool Gray 7">
    <p:bg>
      <p:bgPr>
        <a:solidFill>
          <a:schemeClr val="accent5"/>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gradFill>
                  <a:gsLst>
                    <a:gs pos="0">
                      <a:schemeClr val="bg1"/>
                    </a:gs>
                    <a:gs pos="100000">
                      <a:schemeClr val="bg1"/>
                    </a:gs>
                  </a:gsLst>
                  <a:lin ang="5400000" scaled="1"/>
                </a:gradFill>
              </a:defRPr>
            </a:lvl1pPr>
          </a:lstStyle>
          <a:p>
            <a:r>
              <a:rPr lang="en-US">
                <a:gradFill>
                  <a:gsLst>
                    <a:gs pos="0">
                      <a:srgbClr val="000000"/>
                    </a:gs>
                    <a:gs pos="100000">
                      <a:srgbClr val="000000"/>
                    </a:gs>
                  </a:gsLst>
                  <a:lin ang="5400000" scaled="1"/>
                </a:gradFill>
              </a:rPr>
              <a:t>Microsoft Confidential   |</a:t>
            </a:r>
          </a:p>
        </p:txBody>
      </p:sp>
      <p:sp>
        <p:nvSpPr>
          <p:cNvPr id="7"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gradFill>
                  <a:gsLst>
                    <a:gs pos="0">
                      <a:schemeClr val="bg1"/>
                    </a:gs>
                    <a:gs pos="100000">
                      <a:schemeClr val="bg1"/>
                    </a:gs>
                  </a:gsLst>
                  <a:lin ang="5400000" scaled="1"/>
                </a:gradFill>
              </a:defRPr>
            </a:lvl1pPr>
          </a:lstStyle>
          <a:p>
            <a:fld id="{76B01178-3A51-4FBE-A41C-D89FC6BEBC7B}" type="slidenum">
              <a:rPr lang="en-US" smtClean="0">
                <a:gradFill>
                  <a:gsLst>
                    <a:gs pos="0">
                      <a:srgbClr val="000000"/>
                    </a:gs>
                    <a:gs pos="100000">
                      <a:srgbClr val="000000"/>
                    </a:gs>
                  </a:gsLst>
                  <a:lin ang="5400000" scaled="1"/>
                </a:gradFill>
              </a:rPr>
              <a:pPr/>
              <a:t>‹#›</a:t>
            </a:fld>
            <a:endParaRPr lang="en-US">
              <a:gradFill>
                <a:gsLst>
                  <a:gs pos="0">
                    <a:srgbClr val="000000"/>
                  </a:gs>
                  <a:gs pos="100000">
                    <a:srgbClr val="000000"/>
                  </a:gs>
                </a:gsLst>
                <a:lin ang="5400000" scaled="1"/>
              </a:gradFill>
            </a:endParaRPr>
          </a:p>
        </p:txBody>
      </p:sp>
    </p:spTree>
    <p:extLst>
      <p:ext uri="{BB962C8B-B14F-4D97-AF65-F5344CB8AC3E}">
        <p14:creationId xmlns:p14="http://schemas.microsoft.com/office/powerpoint/2010/main" val="105272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730191"/>
      </p:ext>
    </p:extLst>
  </p:cSld>
  <p:clrMapOvr>
    <a:masterClrMapping/>
  </p:clrMapOvr>
  <p:transition>
    <p:fade/>
  </p:transition>
  <p:hf hd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528"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1487721"/>
          </a:xfrm>
        </p:spPr>
        <p:txBody>
          <a:bodyPr/>
          <a:lstStyle>
            <a:lvl1pPr marL="0" indent="0">
              <a:buNone/>
              <a:defRPr lang="en-US" sz="1764" kern="1200" spc="0" baseline="0" dirty="0" smtClean="0">
                <a:gradFill>
                  <a:gsLst>
                    <a:gs pos="1250">
                      <a:schemeClr val="tx2"/>
                    </a:gs>
                    <a:gs pos="99000">
                      <a:schemeClr val="tx2"/>
                    </a:gs>
                  </a:gsLst>
                  <a:lin ang="5400000" scaled="0"/>
                </a:gradFill>
                <a:latin typeface="+mn-lt"/>
                <a:ea typeface="+mn-ea"/>
                <a:cs typeface="+mn-cs"/>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marL="0" marR="0" lvl="0"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r>
              <a:rPr lang="en-US">
                <a:solidFill>
                  <a:srgbClr val="000000">
                    <a:tint val="75000"/>
                  </a:srgbClr>
                </a:solidFill>
              </a:rPr>
              <a:t>Microsoft Confidential   |</a:t>
            </a:r>
          </a:p>
        </p:txBody>
      </p:sp>
      <p:sp>
        <p:nvSpPr>
          <p:cNvPr id="10"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76B01178-3A51-4FBE-A41C-D89FC6BEBC7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17794832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021853"/>
          </a:xfrm>
          <a:prstGeom prst="rect">
            <a:avLst/>
          </a:prstGeom>
        </p:spPr>
        <p:txBody>
          <a:bodyPr/>
          <a:lstStyle>
            <a:lvl1pPr marL="0" indent="0">
              <a:buClr>
                <a:srgbClr val="FFFFFF"/>
              </a:buClr>
              <a:buSzPct val="90000"/>
              <a:buFont typeface="Arial" pitchFamily="34" charset="0"/>
              <a:buNone/>
              <a:defRPr sz="2744">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284731" indent="0">
              <a:buClr>
                <a:srgbClr val="FFFFFF"/>
              </a:buClr>
              <a:buSzPct val="90000"/>
              <a:buFont typeface="Arial" pitchFamily="34" charset="0"/>
              <a:buNone/>
              <a:defRPr sz="2352">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560127" indent="0">
              <a:buClr>
                <a:srgbClr val="FFFFFF"/>
              </a:buClr>
              <a:buSzPct val="90000"/>
              <a:buFont typeface="Arial" pitchFamily="34" charset="0"/>
              <a:buNone/>
              <a:defRPr sz="2352">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44859" indent="0">
              <a:buClr>
                <a:srgbClr val="FFFFFF"/>
              </a:buClr>
              <a:buSzPct val="90000"/>
              <a:buFont typeface="Arial" pitchFamily="34" charset="0"/>
              <a:buNone/>
              <a:defRPr sz="196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68910" indent="0">
              <a:buClr>
                <a:srgbClr val="FFFFFF"/>
              </a:buClr>
              <a:buSzPct val="90000"/>
              <a:buFont typeface="Arial" pitchFamily="34" charset="0"/>
              <a:buNone/>
              <a:defRPr sz="196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3528">
                <a:gradFill>
                  <a:gsLst>
                    <a:gs pos="125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6847824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el u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1495794"/>
          </a:xfrm>
        </p:spPr>
        <p:txBody>
          <a:bodyPr/>
          <a:lstStyle/>
          <a:p>
            <a:r>
              <a:rPr lang="de-DE"/>
              <a:t>Titelmasterformat durch Klicken bearbeiten</a:t>
            </a:r>
            <a:endParaRPr lang="en-US"/>
          </a:p>
        </p:txBody>
      </p:sp>
      <p:sp>
        <p:nvSpPr>
          <p:cNvPr id="5" name="Text Placeholder 4"/>
          <p:cNvSpPr>
            <a:spLocks noGrp="1"/>
          </p:cNvSpPr>
          <p:nvPr>
            <p:ph type="body" sz="quarter" idx="10"/>
          </p:nvPr>
        </p:nvSpPr>
        <p:spPr>
          <a:xfrm>
            <a:off x="519250" y="1447801"/>
            <a:ext cx="11151917" cy="148772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68259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743014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402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6879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539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716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215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23731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4677075"/>
      </p:ext>
    </p:extLst>
  </p:cSld>
  <p:clrMapOvr>
    <a:masterClrMapping/>
  </p:clrMapOvr>
  <p:transition>
    <p:fade/>
  </p:transition>
  <p:hf hd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73610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373472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45699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164487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705464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629086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737280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038919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1073063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6993123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8968747"/>
      </p:ext>
    </p:extLst>
  </p:cSld>
  <p:clrMapOvr>
    <a:masterClrMapping/>
  </p:clrMapOvr>
  <p:transition>
    <p:fade/>
  </p:transition>
  <p:hf hd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1267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803060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1497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53982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15069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90375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782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81447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154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126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52714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141753549"/>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094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7130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06351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568377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1720769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8"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0"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587796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4335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575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415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887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29810"/>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669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9780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453052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015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822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28293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66291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29810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2894524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425916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66652966"/>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629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6910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986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008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3956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59999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48644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49587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Rectangle 5"/>
          <p:cNvSpPr/>
          <p:nvPr userDrawn="1"/>
        </p:nvSpPr>
        <p:spPr>
          <a:xfrm>
            <a:off x="1" y="6176966"/>
            <a:ext cx="12192000" cy="681034"/>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 name="Title 1">
            <a:extLst>
              <a:ext uri="{FF2B5EF4-FFF2-40B4-BE49-F238E27FC236}">
                <a16:creationId xmlns:a16="http://schemas.microsoft.com/office/drawing/2014/main" id="{A8110C4F-4B2D-4EFF-AD84-903B004336DF}"/>
              </a:ext>
            </a:extLst>
          </p:cNvPr>
          <p:cNvSpPr>
            <a:spLocks noGrp="1"/>
          </p:cNvSpPr>
          <p:nvPr>
            <p:ph type="title"/>
          </p:nvPr>
        </p:nvSpPr>
        <p:spPr>
          <a:xfrm>
            <a:off x="274638" y="260351"/>
            <a:ext cx="11460162" cy="846138"/>
          </a:xfrm>
          <a:prstGeom prst="rect">
            <a:avLst/>
          </a:prstGeom>
        </p:spPr>
        <p:txBody>
          <a:bodyPr lIns="182880" tIns="146304" rIns="182880" bIns="146304"/>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5E749D7-602F-4F2F-9232-C3597044D61E}"/>
              </a:ext>
            </a:extLst>
          </p:cNvPr>
          <p:cNvSpPr>
            <a:spLocks noGrp="1"/>
          </p:cNvSpPr>
          <p:nvPr>
            <p:ph type="sldNum" sz="quarter" idx="10"/>
          </p:nvPr>
        </p:nvSpPr>
        <p:spPr/>
        <p:txBody>
          <a:bodyPr/>
          <a:lstStyle/>
          <a:p>
            <a:pPr defTabSz="896386">
              <a:defRPr/>
            </a:pPr>
            <a:fld id="{AB84CF51-2BBE-AE4B-BA9E-A68DD7F7C8A7}" type="slidenum">
              <a:rPr lang="en-US" kern="0" smtClean="0"/>
              <a:pPr defTabSz="896386">
                <a:defRPr/>
              </a:pPr>
              <a:t>‹#›</a:t>
            </a:fld>
            <a:endParaRPr lang="en-US" kern="0"/>
          </a:p>
        </p:txBody>
      </p:sp>
      <p:pic>
        <p:nvPicPr>
          <p:cNvPr id="12" name="Picture 11">
            <a:extLst>
              <a:ext uri="{FF2B5EF4-FFF2-40B4-BE49-F238E27FC236}">
                <a16:creationId xmlns:a16="http://schemas.microsoft.com/office/drawing/2014/main" id="{B621D536-EACA-43DC-A6E5-4730287EF2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345" y="6282224"/>
            <a:ext cx="1266167" cy="465752"/>
          </a:xfrm>
          <a:prstGeom prst="rect">
            <a:avLst/>
          </a:prstGeom>
        </p:spPr>
      </p:pic>
      <p:cxnSp>
        <p:nvCxnSpPr>
          <p:cNvPr id="13" name="Straight Connector 12">
            <a:extLst>
              <a:ext uri="{FF2B5EF4-FFF2-40B4-BE49-F238E27FC236}">
                <a16:creationId xmlns:a16="http://schemas.microsoft.com/office/drawing/2014/main" id="{CE446F9A-F887-461A-A052-AEE95BF9165B}"/>
              </a:ext>
            </a:extLst>
          </p:cNvPr>
          <p:cNvCxnSpPr/>
          <p:nvPr userDrawn="1"/>
        </p:nvCxnSpPr>
        <p:spPr>
          <a:xfrm>
            <a:off x="1626696" y="6337048"/>
            <a:ext cx="0" cy="3561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DB80AB-BC24-486E-8C96-19EA55453462}"/>
              </a:ext>
            </a:extLst>
          </p:cNvPr>
          <p:cNvSpPr txBox="1"/>
          <p:nvPr userDrawn="1"/>
        </p:nvSpPr>
        <p:spPr>
          <a:xfrm>
            <a:off x="1153939" y="6337048"/>
            <a:ext cx="3967621" cy="369332"/>
          </a:xfrm>
          <a:prstGeom prst="rect">
            <a:avLst/>
          </a:prstGeom>
          <a:noFill/>
        </p:spPr>
        <p:txBody>
          <a:bodyPr wrap="square" rtlCol="0">
            <a:spAutoFit/>
          </a:bodyPr>
          <a:lstStyle/>
          <a:p>
            <a:pPr marL="457200" marR="0" lvl="1" indent="0" algn="l" defTabSz="896386"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latin typeface="Segoe UI Light" charset="0"/>
                <a:ea typeface="Segoe UI Light" charset="0"/>
                <a:cs typeface="Segoe UI Light" charset="0"/>
              </a:rPr>
              <a:t>OCP GTM – Global Partner PMAs</a:t>
            </a:r>
          </a:p>
        </p:txBody>
      </p:sp>
    </p:spTree>
    <p:extLst>
      <p:ext uri="{BB962C8B-B14F-4D97-AF65-F5344CB8AC3E}">
        <p14:creationId xmlns:p14="http://schemas.microsoft.com/office/powerpoint/2010/main" val="45897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Rectangle 5"/>
          <p:cNvSpPr/>
          <p:nvPr userDrawn="1"/>
        </p:nvSpPr>
        <p:spPr>
          <a:xfrm>
            <a:off x="1" y="6176966"/>
            <a:ext cx="12192000" cy="681034"/>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75E749D7-602F-4F2F-9232-C3597044D61E}"/>
              </a:ext>
            </a:extLst>
          </p:cNvPr>
          <p:cNvSpPr>
            <a:spLocks noGrp="1"/>
          </p:cNvSpPr>
          <p:nvPr>
            <p:ph type="sldNum" sz="quarter" idx="10"/>
          </p:nvPr>
        </p:nvSpPr>
        <p:spPr/>
        <p:txBody>
          <a:bodyPr/>
          <a:lstStyle/>
          <a:p>
            <a:pPr defTabSz="896386">
              <a:defRPr/>
            </a:pPr>
            <a:fld id="{AB84CF51-2BBE-AE4B-BA9E-A68DD7F7C8A7}" type="slidenum">
              <a:rPr lang="en-US" kern="0" smtClean="0"/>
              <a:pPr defTabSz="896386">
                <a:defRPr/>
              </a:pPr>
              <a:t>‹#›</a:t>
            </a:fld>
            <a:endParaRPr lang="en-US" kern="0"/>
          </a:p>
        </p:txBody>
      </p:sp>
      <p:pic>
        <p:nvPicPr>
          <p:cNvPr id="12" name="Picture 11">
            <a:extLst>
              <a:ext uri="{FF2B5EF4-FFF2-40B4-BE49-F238E27FC236}">
                <a16:creationId xmlns:a16="http://schemas.microsoft.com/office/drawing/2014/main" id="{E543A54C-C2A6-4D6A-9732-E06CB6424D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345" y="6282224"/>
            <a:ext cx="1266167" cy="465752"/>
          </a:xfrm>
          <a:prstGeom prst="rect">
            <a:avLst/>
          </a:prstGeom>
        </p:spPr>
      </p:pic>
      <p:cxnSp>
        <p:nvCxnSpPr>
          <p:cNvPr id="13" name="Straight Connector 12">
            <a:extLst>
              <a:ext uri="{FF2B5EF4-FFF2-40B4-BE49-F238E27FC236}">
                <a16:creationId xmlns:a16="http://schemas.microsoft.com/office/drawing/2014/main" id="{09D12E59-4225-40B4-A1B8-EE38BBFA34AB}"/>
              </a:ext>
            </a:extLst>
          </p:cNvPr>
          <p:cNvCxnSpPr/>
          <p:nvPr userDrawn="1"/>
        </p:nvCxnSpPr>
        <p:spPr>
          <a:xfrm>
            <a:off x="1626696" y="6337048"/>
            <a:ext cx="0" cy="3561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EC6C06B-52EA-4F9F-98DA-1C3854897257}"/>
              </a:ext>
            </a:extLst>
          </p:cNvPr>
          <p:cNvSpPr txBox="1"/>
          <p:nvPr userDrawn="1"/>
        </p:nvSpPr>
        <p:spPr>
          <a:xfrm>
            <a:off x="1153939" y="6337048"/>
            <a:ext cx="3967621" cy="369332"/>
          </a:xfrm>
          <a:prstGeom prst="rect">
            <a:avLst/>
          </a:prstGeom>
          <a:noFill/>
        </p:spPr>
        <p:txBody>
          <a:bodyPr wrap="square" rtlCol="0">
            <a:spAutoFit/>
          </a:bodyPr>
          <a:lstStyle/>
          <a:p>
            <a:pPr marL="457200" marR="0" lvl="1" indent="0" algn="l" defTabSz="896386"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latin typeface="Segoe UI Light" charset="0"/>
                <a:ea typeface="Segoe UI Light" charset="0"/>
                <a:cs typeface="Segoe UI Light" charset="0"/>
              </a:rPr>
              <a:t>OCP GTM – Global Partner PMAs</a:t>
            </a:r>
          </a:p>
        </p:txBody>
      </p:sp>
    </p:spTree>
    <p:extLst>
      <p:ext uri="{BB962C8B-B14F-4D97-AF65-F5344CB8AC3E}">
        <p14:creationId xmlns:p14="http://schemas.microsoft.com/office/powerpoint/2010/main" val="296517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27213"/>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Title (Dark)">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solidFill>
                  <a:schemeClr val="tx1"/>
                </a:solidFill>
              </a:defRPr>
            </a:lvl1pPr>
          </a:lstStyle>
          <a:p>
            <a:r>
              <a:rPr lang="en-US"/>
              <a:t>Presentation Name</a:t>
            </a:r>
          </a:p>
        </p:txBody>
      </p:sp>
      <p:sp>
        <p:nvSpPr>
          <p:cNvPr id="5" name="Text Placeholder 4"/>
          <p:cNvSpPr>
            <a:spLocks noGrp="1"/>
          </p:cNvSpPr>
          <p:nvPr>
            <p:ph type="body" sz="quarter" idx="12" hasCustomPrompt="1"/>
          </p:nvPr>
        </p:nvSpPr>
        <p:spPr>
          <a:xfrm>
            <a:off x="269302" y="2980725"/>
            <a:ext cx="7171399" cy="715931"/>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a:t>Subtitle</a:t>
            </a:r>
          </a:p>
        </p:txBody>
      </p:sp>
      <p:sp>
        <p:nvSpPr>
          <p:cNvPr id="3" name="Text Placeholder 2"/>
          <p:cNvSpPr>
            <a:spLocks noGrp="1"/>
          </p:cNvSpPr>
          <p:nvPr>
            <p:ph type="body" sz="quarter" idx="13" hasCustomPrompt="1"/>
          </p:nvPr>
        </p:nvSpPr>
        <p:spPr>
          <a:xfrm>
            <a:off x="269241" y="3696656"/>
            <a:ext cx="7171460"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Date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89" name="Picture 88"/>
          <p:cNvPicPr>
            <a:picLocks noChangeAspect="1"/>
          </p:cNvPicPr>
          <p:nvPr userDrawn="1"/>
        </p:nvPicPr>
        <p:blipFill>
          <a:blip r:embed="rId3">
            <a:lum bright="100000"/>
            <a:extLst>
              <a:ext uri="{28A0092B-C50C-407E-A947-70E740481C1C}">
                <a14:useLocalDpi xmlns:a14="http://schemas.microsoft.com/office/drawing/2010/main"/>
              </a:ext>
            </a:extLst>
          </a:blip>
          <a:stretch>
            <a:fillRect/>
          </a:stretch>
        </p:blipFill>
        <p:spPr>
          <a:xfrm>
            <a:off x="8373198" y="2738660"/>
            <a:ext cx="3221131" cy="1380680"/>
          </a:xfrm>
          <a:prstGeom prst="rect">
            <a:avLst/>
          </a:prstGeom>
        </p:spPr>
      </p:pic>
    </p:spTree>
    <p:extLst>
      <p:ext uri="{BB962C8B-B14F-4D97-AF65-F5344CB8AC3E}">
        <p14:creationId xmlns:p14="http://schemas.microsoft.com/office/powerpoint/2010/main" val="275193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Light)">
    <p:spTree>
      <p:nvGrpSpPr>
        <p:cNvPr id="1" name=""/>
        <p:cNvGrpSpPr/>
        <p:nvPr/>
      </p:nvGrpSpPr>
      <p:grpSpPr>
        <a:xfrm>
          <a:off x="0" y="0"/>
          <a:ext cx="0" cy="0"/>
          <a:chOff x="0" y="0"/>
          <a:chExt cx="0" cy="0"/>
        </a:xfrm>
      </p:grpSpPr>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89" name="Rectangle 88"/>
          <p:cNvSpPr/>
          <p:nvPr userDrawn="1"/>
        </p:nvSpPr>
        <p:spPr>
          <a:xfrm>
            <a:off x="7775527" y="0"/>
            <a:ext cx="4416473" cy="6858000"/>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pic>
        <p:nvPicPr>
          <p:cNvPr id="90" name="Picture 89"/>
          <p:cNvPicPr>
            <a:picLocks noChangeAspect="1"/>
          </p:cNvPicPr>
          <p:nvPr userDrawn="1"/>
        </p:nvPicPr>
        <p:blipFill>
          <a:blip r:embed="rId3">
            <a:lum bright="100000"/>
            <a:extLst>
              <a:ext uri="{28A0092B-C50C-407E-A947-70E740481C1C}">
                <a14:useLocalDpi xmlns:a14="http://schemas.microsoft.com/office/drawing/2010/main"/>
              </a:ext>
            </a:extLst>
          </a:blip>
          <a:stretch>
            <a:fillRect/>
          </a:stretch>
        </p:blipFill>
        <p:spPr>
          <a:xfrm>
            <a:off x="8373198" y="2738660"/>
            <a:ext cx="3221131" cy="1380680"/>
          </a:xfrm>
          <a:prstGeom prst="rect">
            <a:avLst/>
          </a:prstGeom>
        </p:spPr>
      </p:pic>
      <p:sp>
        <p:nvSpPr>
          <p:cNvPr id="10"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solidFill>
                  <a:schemeClr val="tx2"/>
                </a:solidFill>
              </a:defRPr>
            </a:lvl1pPr>
          </a:lstStyle>
          <a:p>
            <a:r>
              <a:rPr lang="en-US"/>
              <a:t>Presentation Name</a:t>
            </a:r>
          </a:p>
        </p:txBody>
      </p:sp>
      <p:sp>
        <p:nvSpPr>
          <p:cNvPr id="11" name="Text Placeholder 4"/>
          <p:cNvSpPr>
            <a:spLocks noGrp="1"/>
          </p:cNvSpPr>
          <p:nvPr>
            <p:ph type="body" sz="quarter" idx="12" hasCustomPrompt="1"/>
          </p:nvPr>
        </p:nvSpPr>
        <p:spPr>
          <a:xfrm>
            <a:off x="269302" y="2980725"/>
            <a:ext cx="717139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Subtitle</a:t>
            </a:r>
          </a:p>
        </p:txBody>
      </p:sp>
      <p:sp>
        <p:nvSpPr>
          <p:cNvPr id="12" name="Text Placeholder 2"/>
          <p:cNvSpPr>
            <a:spLocks noGrp="1"/>
          </p:cNvSpPr>
          <p:nvPr>
            <p:ph type="body" sz="quarter" idx="13" hasCustomPrompt="1"/>
          </p:nvPr>
        </p:nvSpPr>
        <p:spPr>
          <a:xfrm>
            <a:off x="269241" y="3696656"/>
            <a:ext cx="7171460"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Date</a:t>
            </a:r>
          </a:p>
        </p:txBody>
      </p:sp>
    </p:spTree>
    <p:extLst>
      <p:ext uri="{BB962C8B-B14F-4D97-AF65-F5344CB8AC3E}">
        <p14:creationId xmlns:p14="http://schemas.microsoft.com/office/powerpoint/2010/main" val="1406773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384" y="6043943"/>
            <a:ext cx="1880002" cy="805829"/>
          </a:xfrm>
          <a:prstGeom prst="rect">
            <a:avLst/>
          </a:prstGeom>
        </p:spPr>
      </p:pic>
      <p:sp>
        <p:nvSpPr>
          <p:cNvPr id="6"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152906932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384" y="6043943"/>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172229441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384" y="6043943"/>
            <a:ext cx="1880002" cy="805829"/>
          </a:xfrm>
          <a:prstGeom prst="rect">
            <a:avLst/>
          </a:prstGeom>
        </p:spPr>
      </p:pic>
      <p:sp>
        <p:nvSpPr>
          <p:cNvPr id="8"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93284881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384" y="6043943"/>
            <a:ext cx="1880002" cy="805829"/>
          </a:xfrm>
          <a:prstGeom prst="rect">
            <a:avLst/>
          </a:prstGeom>
        </p:spPr>
      </p:pic>
      <p:sp>
        <p:nvSpPr>
          <p:cNvPr id="8"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26848482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384" y="6043943"/>
            <a:ext cx="1880002" cy="805829"/>
          </a:xfrm>
          <a:prstGeom prst="rect">
            <a:avLst/>
          </a:prstGeom>
        </p:spPr>
      </p:pic>
      <p:sp>
        <p:nvSpPr>
          <p:cNvPr id="5"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164801628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pic>
        <p:nvPicPr>
          <p:cNvPr id="3" name="Picture 2"/>
          <p:cNvPicPr>
            <a:picLocks noChangeAspect="1"/>
          </p:cNvPicPr>
          <p:nvPr userDrawn="1"/>
        </p:nvPicPr>
        <p:blipFill>
          <a:blip r:embed="rId2" cstate="screen">
            <a:lum bright="100000"/>
            <a:extLst>
              <a:ext uri="{28A0092B-C50C-407E-A947-70E740481C1C}">
                <a14:useLocalDpi xmlns:a14="http://schemas.microsoft.com/office/drawing/2010/main"/>
              </a:ext>
            </a:extLst>
          </a:blip>
          <a:stretch>
            <a:fillRect/>
          </a:stretch>
        </p:blipFill>
        <p:spPr>
          <a:xfrm>
            <a:off x="107384" y="6043943"/>
            <a:ext cx="1880002" cy="805829"/>
          </a:xfrm>
          <a:prstGeom prst="rect">
            <a:avLst/>
          </a:prstGeom>
        </p:spPr>
      </p:pic>
      <p:pic>
        <p:nvPicPr>
          <p:cNvPr id="4" name="Picture 3"/>
          <p:cNvPicPr>
            <a:picLocks noChangeAspect="1"/>
          </p:cNvPicPr>
          <p:nvPr userDrawn="1"/>
        </p:nvPicPr>
        <p:blipFill>
          <a:blip r:embed="rId3"/>
          <a:stretch>
            <a:fillRect/>
          </a:stretch>
        </p:blipFill>
        <p:spPr bwMode="black">
          <a:xfrm>
            <a:off x="448212" y="471692"/>
            <a:ext cx="1454257" cy="304828"/>
          </a:xfrm>
          <a:prstGeom prst="rect">
            <a:avLst/>
          </a:prstGeom>
        </p:spPr>
      </p:pic>
      <p:sp>
        <p:nvSpPr>
          <p:cNvPr id="6"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chemeClr val="tx1"/>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1222532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2"/>
                </a:solidFill>
              </a:defRPr>
            </a:lvl1pPr>
          </a:lstStyle>
          <a:p>
            <a:r>
              <a:rPr lang="en-US"/>
              <a:t>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384" y="6043943"/>
            <a:ext cx="1880002" cy="805829"/>
          </a:xfrm>
          <a:prstGeom prst="rect">
            <a:avLst/>
          </a:prstGeom>
        </p:spPr>
      </p:pic>
      <p:pic>
        <p:nvPicPr>
          <p:cNvPr id="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6"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383890730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Square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solidFill>
                  <a:schemeClr val="tx2"/>
                </a:solidFill>
              </a:defRPr>
            </a:lvl1pPr>
          </a:lstStyle>
          <a:p>
            <a:r>
              <a:rPr lang="en-US"/>
              <a:t>Square photo layout</a:t>
            </a:r>
          </a:p>
        </p:txBody>
      </p:sp>
      <p:sp>
        <p:nvSpPr>
          <p:cNvPr id="8" name="Picture Placeholder 4"/>
          <p:cNvSpPr>
            <a:spLocks noGrp="1"/>
          </p:cNvSpPr>
          <p:nvPr>
            <p:ph type="pic" sz="quarter" idx="11"/>
          </p:nvPr>
        </p:nvSpPr>
        <p:spPr>
          <a:xfrm>
            <a:off x="5334350" y="0"/>
            <a:ext cx="6857650" cy="673454"/>
          </a:xfrm>
          <a:prstGeom prst="rect">
            <a:avLst/>
          </a:prstGeom>
        </p:spPr>
        <p:txBody>
          <a:bodyPr vert="horz"/>
          <a:lstStyle>
            <a:lvl1pPr>
              <a:defRPr>
                <a:latin typeface="Segoe UI Light"/>
                <a:cs typeface="Segoe UI Light"/>
              </a:defRPr>
            </a:lvl1pPr>
          </a:lstStyle>
          <a:p>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384" y="6043943"/>
            <a:ext cx="1880002" cy="805829"/>
          </a:xfrm>
          <a:prstGeom prst="rect">
            <a:avLst/>
          </a:prstGeom>
        </p:spPr>
      </p:pic>
      <p:sp>
        <p:nvSpPr>
          <p:cNvPr id="11"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22991915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F78036B1-7708-48DB-9968-9921DDD32D48}"/>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00710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384" y="6043943"/>
            <a:ext cx="1880002" cy="805829"/>
          </a:xfrm>
          <a:prstGeom prst="rect">
            <a:avLst/>
          </a:prstGeom>
        </p:spPr>
      </p:pic>
      <p:sp>
        <p:nvSpPr>
          <p:cNvPr id="5"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110782179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4" name="Picture 3"/>
          <p:cNvPicPr>
            <a:picLocks noChangeAspect="1"/>
          </p:cNvPicPr>
          <p:nvPr userDrawn="1"/>
        </p:nvPicPr>
        <p:blipFill>
          <a:blip r:embed="rId3">
            <a:lum bright="100000"/>
            <a:extLst>
              <a:ext uri="{28A0092B-C50C-407E-A947-70E740481C1C}">
                <a14:useLocalDpi xmlns:a14="http://schemas.microsoft.com/office/drawing/2010/main"/>
              </a:ext>
            </a:extLst>
          </a:blip>
          <a:stretch>
            <a:fillRect/>
          </a:stretch>
        </p:blipFill>
        <p:spPr>
          <a:xfrm>
            <a:off x="8373198" y="2738660"/>
            <a:ext cx="3221131" cy="1380680"/>
          </a:xfrm>
          <a:prstGeom prst="rect">
            <a:avLst/>
          </a:prstGeom>
        </p:spPr>
      </p:pic>
      <p:sp>
        <p:nvSpPr>
          <p:cNvPr id="5" name="Title 1"/>
          <p:cNvSpPr>
            <a:spLocks noGrp="1"/>
          </p:cNvSpPr>
          <p:nvPr>
            <p:ph type="title" hasCustomPrompt="1"/>
          </p:nvPr>
        </p:nvSpPr>
        <p:spPr>
          <a:xfrm>
            <a:off x="269302" y="1925784"/>
            <a:ext cx="7171399" cy="3006433"/>
          </a:xfrm>
          <a:noFill/>
        </p:spPr>
        <p:txBody>
          <a:bodyPr lIns="146304" tIns="91440" rIns="146304" bIns="91440" anchor="ctr" anchorCtr="0"/>
          <a:lstStyle>
            <a:lvl1pPr>
              <a:defRPr sz="5294" spc="-98" baseline="0">
                <a:gradFill>
                  <a:gsLst>
                    <a:gs pos="62564">
                      <a:schemeClr val="tx1"/>
                    </a:gs>
                    <a:gs pos="55000">
                      <a:schemeClr val="tx1"/>
                    </a:gs>
                  </a:gsLst>
                  <a:lin ang="5400000" scaled="0"/>
                </a:gradFill>
              </a:defRPr>
            </a:lvl1pPr>
          </a:lstStyle>
          <a:p>
            <a:r>
              <a:rPr lang="en-US"/>
              <a:t>Thank you.</a:t>
            </a:r>
          </a:p>
        </p:txBody>
      </p:sp>
    </p:spTree>
    <p:extLst>
      <p:ext uri="{BB962C8B-B14F-4D97-AF65-F5344CB8AC3E}">
        <p14:creationId xmlns:p14="http://schemas.microsoft.com/office/powerpoint/2010/main" val="331223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9077859" y="6564686"/>
            <a:ext cx="2844904" cy="364224"/>
          </a:xfrm>
          <a:prstGeom prst="rect">
            <a:avLst/>
          </a:prstGeom>
        </p:spPr>
        <p:txBody>
          <a:bodyPr/>
          <a:lstStyle/>
          <a:p>
            <a:pPr defTabSz="1218066">
              <a:defRPr/>
            </a:pPr>
            <a:fld id="{71F47D9D-8D60-4698-A495-89D102E182A2}" type="slidenum">
              <a:rPr lang="en-US" sz="1000" smtClean="0">
                <a:gradFill>
                  <a:gsLst>
                    <a:gs pos="73333">
                      <a:srgbClr val="808080"/>
                    </a:gs>
                    <a:gs pos="38000">
                      <a:srgbClr val="808080"/>
                    </a:gs>
                  </a:gsLst>
                  <a:lin ang="5400000" scaled="0"/>
                </a:gradFill>
                <a:latin typeface="Segoe UI Light"/>
              </a:rPr>
              <a:pPr defTabSz="1218066">
                <a:defRPr/>
              </a:pPr>
              <a:t>‹#›</a:t>
            </a:fld>
            <a:endParaRPr lang="en-US" sz="1000">
              <a:gradFill>
                <a:gsLst>
                  <a:gs pos="73333">
                    <a:srgbClr val="808080"/>
                  </a:gs>
                  <a:gs pos="38000">
                    <a:srgbClr val="808080"/>
                  </a:gs>
                </a:gsLst>
                <a:lin ang="5400000" scaled="0"/>
              </a:gradFill>
              <a:latin typeface="Segoe UI Light"/>
            </a:endParaRPr>
          </a:p>
        </p:txBody>
      </p:sp>
    </p:spTree>
    <p:extLst>
      <p:ext uri="{BB962C8B-B14F-4D97-AF65-F5344CB8AC3E}">
        <p14:creationId xmlns:p14="http://schemas.microsoft.com/office/powerpoint/2010/main" val="3844457185"/>
      </p:ext>
    </p:extLst>
  </p:cSld>
  <p:clrMapOvr>
    <a:masterClrMapping/>
  </p:clrMapOvr>
  <p:transition spd="slow">
    <p:push/>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8B34-6D3C-4700-AA68-FAE4AF7124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14AFAE-3D53-425A-9975-7369911FE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D4FEE3-3788-434A-B467-9CB3F346DA2F}"/>
              </a:ext>
            </a:extLst>
          </p:cNvPr>
          <p:cNvSpPr>
            <a:spLocks noGrp="1"/>
          </p:cNvSpPr>
          <p:nvPr>
            <p:ph type="dt" sz="half" idx="10"/>
          </p:nvPr>
        </p:nvSpPr>
        <p:spPr/>
        <p:txBody>
          <a:bodyPr/>
          <a:lstStyle/>
          <a:p>
            <a:fld id="{D3ECBC94-703A-4AE5-A98A-F821E0E6B0EB}" type="datetimeFigureOut">
              <a:rPr lang="en-US" smtClean="0"/>
              <a:t>10/28/2022</a:t>
            </a:fld>
            <a:endParaRPr lang="en-US"/>
          </a:p>
        </p:txBody>
      </p:sp>
      <p:sp>
        <p:nvSpPr>
          <p:cNvPr id="5" name="Footer Placeholder 4">
            <a:extLst>
              <a:ext uri="{FF2B5EF4-FFF2-40B4-BE49-F238E27FC236}">
                <a16:creationId xmlns:a16="http://schemas.microsoft.com/office/drawing/2014/main" id="{B2252695-5C69-435C-AD51-D0899A4F4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CBF9C-8A8E-4B9B-8EC3-F16807B0AE9B}"/>
              </a:ext>
            </a:extLst>
          </p:cNvPr>
          <p:cNvSpPr>
            <a:spLocks noGrp="1"/>
          </p:cNvSpPr>
          <p:nvPr>
            <p:ph type="sldNum" sz="quarter" idx="12"/>
          </p:nvPr>
        </p:nvSpPr>
        <p:spPr/>
        <p:txBody>
          <a:bodyPr/>
          <a:lstStyle/>
          <a:p>
            <a:fld id="{CB5E7F19-5976-4BA9-8383-76F745100E6B}" type="slidenum">
              <a:rPr lang="en-US" smtClean="0"/>
              <a:t>‹#›</a:t>
            </a:fld>
            <a:endParaRPr lang="en-US"/>
          </a:p>
        </p:txBody>
      </p:sp>
    </p:spTree>
    <p:extLst>
      <p:ext uri="{BB962C8B-B14F-4D97-AF65-F5344CB8AC3E}">
        <p14:creationId xmlns:p14="http://schemas.microsoft.com/office/powerpoint/2010/main" val="298512152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DA07-F2AC-468B-B875-6C48D9FA57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F038DB-38F7-4B07-BB6E-E860759883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408F6-024F-4C5A-AED1-80DC7E16389B}"/>
              </a:ext>
            </a:extLst>
          </p:cNvPr>
          <p:cNvSpPr>
            <a:spLocks noGrp="1"/>
          </p:cNvSpPr>
          <p:nvPr>
            <p:ph type="dt" sz="half" idx="10"/>
          </p:nvPr>
        </p:nvSpPr>
        <p:spPr/>
        <p:txBody>
          <a:bodyPr/>
          <a:lstStyle/>
          <a:p>
            <a:fld id="{D3ECBC94-703A-4AE5-A98A-F821E0E6B0EB}" type="datetimeFigureOut">
              <a:rPr lang="en-US" smtClean="0"/>
              <a:t>10/28/2022</a:t>
            </a:fld>
            <a:endParaRPr lang="en-US"/>
          </a:p>
        </p:txBody>
      </p:sp>
      <p:sp>
        <p:nvSpPr>
          <p:cNvPr id="5" name="Footer Placeholder 4">
            <a:extLst>
              <a:ext uri="{FF2B5EF4-FFF2-40B4-BE49-F238E27FC236}">
                <a16:creationId xmlns:a16="http://schemas.microsoft.com/office/drawing/2014/main" id="{0D467089-4EFA-4EAE-AE35-EC852D0A4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C635F3-F603-408C-A55A-6755F29739F1}"/>
              </a:ext>
            </a:extLst>
          </p:cNvPr>
          <p:cNvSpPr>
            <a:spLocks noGrp="1"/>
          </p:cNvSpPr>
          <p:nvPr>
            <p:ph type="sldNum" sz="quarter" idx="12"/>
          </p:nvPr>
        </p:nvSpPr>
        <p:spPr/>
        <p:txBody>
          <a:bodyPr/>
          <a:lstStyle/>
          <a:p>
            <a:fld id="{CB5E7F19-5976-4BA9-8383-76F745100E6B}" type="slidenum">
              <a:rPr lang="en-US" smtClean="0"/>
              <a:t>‹#›</a:t>
            </a:fld>
            <a:endParaRPr lang="en-US"/>
          </a:p>
        </p:txBody>
      </p:sp>
    </p:spTree>
    <p:extLst>
      <p:ext uri="{BB962C8B-B14F-4D97-AF65-F5344CB8AC3E}">
        <p14:creationId xmlns:p14="http://schemas.microsoft.com/office/powerpoint/2010/main" val="316631918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756102061"/>
      </p:ext>
    </p:extLst>
  </p:cSld>
  <p:clrMapOvr>
    <a:masterClrMapping/>
  </p:clrMapOvr>
  <p:transition spd="med">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448424"/>
            <a:ext cx="10733977" cy="1793090"/>
          </a:xfrm>
          <a:prstGeom prst="rect">
            <a:avLst/>
          </a:prstGeo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4082060"/>
            <a:ext cx="7171337" cy="1337771"/>
          </a:xfrm>
          <a:noFill/>
        </p:spPr>
        <p:txBody>
          <a:bodyPr lIns="164592" tIns="109728" rIns="164592" bIns="109728">
            <a:noAutofit/>
          </a:bodyPr>
          <a:lstStyle>
            <a:lvl1pPr marL="0" indent="0">
              <a:spcBef>
                <a:spcPts val="0"/>
              </a:spcBef>
              <a:buNone/>
              <a:defRPr sz="2400"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1597" y="3846940"/>
            <a:ext cx="3133239" cy="3145783"/>
          </a:xfrm>
          <a:prstGeom prst="rect">
            <a:avLst/>
          </a:prstGeom>
        </p:spPr>
      </p:pic>
    </p:spTree>
    <p:extLst>
      <p:ext uri="{BB962C8B-B14F-4D97-AF65-F5344CB8AC3E}">
        <p14:creationId xmlns:p14="http://schemas.microsoft.com/office/powerpoint/2010/main" val="336038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BF82E2-D5B8-412E-95B1-CAEFEAD2D9C1}"/>
              </a:ext>
            </a:extLst>
          </p:cNvPr>
          <p:cNvPicPr>
            <a:picLocks noChangeAspect="1"/>
          </p:cNvPicPr>
          <p:nvPr userDrawn="1"/>
        </p:nvPicPr>
        <p:blipFill rotWithShape="1">
          <a:blip r:embed="rId2"/>
          <a:srcRect l="39262" r="7111"/>
          <a:stretch/>
        </p:blipFill>
        <p:spPr>
          <a:xfrm>
            <a:off x="6675438" y="21"/>
            <a:ext cx="5516562" cy="6858000"/>
          </a:xfrm>
          <a:prstGeom prst="rect">
            <a:avLst/>
          </a:prstGeom>
        </p:spPr>
      </p:pic>
      <p:sp>
        <p:nvSpPr>
          <p:cNvPr id="9" name="Title 1"/>
          <p:cNvSpPr>
            <a:spLocks noGrp="1"/>
          </p:cNvSpPr>
          <p:nvPr>
            <p:ph type="title" hasCustomPrompt="1"/>
          </p:nvPr>
        </p:nvSpPr>
        <p:spPr>
          <a:xfrm>
            <a:off x="269304" y="1448424"/>
            <a:ext cx="6406134" cy="1793090"/>
          </a:xfrm>
          <a:prstGeom prst="rect">
            <a:avLst/>
          </a:prstGeom>
          <a:noFill/>
        </p:spPr>
        <p:txBody>
          <a:bodyPr lIns="146304" tIns="91440" rIns="146304" bIns="91440" anchor="t" anchorCtr="0"/>
          <a:lstStyle>
            <a:lvl1pPr>
              <a:defRPr sz="4400"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4021052"/>
            <a:ext cx="6024819" cy="1337771"/>
          </a:xfrm>
          <a:noFill/>
        </p:spPr>
        <p:txBody>
          <a:bodyPr lIns="164592" tIns="109728" rIns="164592" bIns="109728">
            <a:noAutofit/>
          </a:bodyPr>
          <a:lstStyle>
            <a:lvl1pPr marL="0" indent="0">
              <a:lnSpc>
                <a:spcPct val="100000"/>
              </a:lnSpc>
              <a:spcBef>
                <a:spcPts val="0"/>
              </a:spcBef>
              <a:buNone/>
              <a:defRPr sz="2400"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08575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15EBD51C-4DE2-4A95-A24E-CADE6D35E5C4}"/>
              </a:ext>
            </a:extLst>
          </p:cNvPr>
          <p:cNvSpPr/>
          <p:nvPr userDrawn="1"/>
        </p:nvSpPr>
        <p:spPr bwMode="auto">
          <a:xfrm>
            <a:off x="6494849" y="5996"/>
            <a:ext cx="5697152" cy="6846010"/>
          </a:xfrm>
          <a:custGeom>
            <a:avLst/>
            <a:gdLst>
              <a:gd name="connsiteX0" fmla="*/ 3423007 w 5697152"/>
              <a:gd name="connsiteY0" fmla="*/ 0 h 6846010"/>
              <a:gd name="connsiteX1" fmla="*/ 5600358 w 5697152"/>
              <a:gd name="connsiteY1" fmla="*/ 781648 h 6846010"/>
              <a:gd name="connsiteX2" fmla="*/ 5697152 w 5697152"/>
              <a:gd name="connsiteY2" fmla="*/ 869621 h 6846010"/>
              <a:gd name="connsiteX3" fmla="*/ 5697152 w 5697152"/>
              <a:gd name="connsiteY3" fmla="*/ 5976390 h 6846010"/>
              <a:gd name="connsiteX4" fmla="*/ 5600358 w 5697152"/>
              <a:gd name="connsiteY4" fmla="*/ 6064362 h 6846010"/>
              <a:gd name="connsiteX5" fmla="*/ 3423007 w 5697152"/>
              <a:gd name="connsiteY5" fmla="*/ 6846010 h 6846010"/>
              <a:gd name="connsiteX6" fmla="*/ 0 w 5697152"/>
              <a:gd name="connsiteY6" fmla="*/ 3423005 h 6846010"/>
              <a:gd name="connsiteX7" fmla="*/ 3423007 w 5697152"/>
              <a:gd name="connsiteY7" fmla="*/ 0 h 684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7152" h="6846010">
                <a:moveTo>
                  <a:pt x="3423007" y="0"/>
                </a:moveTo>
                <a:cubicBezTo>
                  <a:pt x="4250090" y="0"/>
                  <a:pt x="5008660" y="293336"/>
                  <a:pt x="5600358" y="781648"/>
                </a:cubicBezTo>
                <a:lnTo>
                  <a:pt x="5697152" y="869621"/>
                </a:lnTo>
                <a:lnTo>
                  <a:pt x="5697152" y="5976390"/>
                </a:lnTo>
                <a:lnTo>
                  <a:pt x="5600358" y="6064362"/>
                </a:lnTo>
                <a:cubicBezTo>
                  <a:pt x="5008660" y="6552674"/>
                  <a:pt x="4250090" y="6846010"/>
                  <a:pt x="3423007" y="6846010"/>
                </a:cubicBezTo>
                <a:cubicBezTo>
                  <a:pt x="1532532" y="6846010"/>
                  <a:pt x="0" y="5313478"/>
                  <a:pt x="0" y="3423005"/>
                </a:cubicBezTo>
                <a:cubicBezTo>
                  <a:pt x="0" y="1532532"/>
                  <a:pt x="1532532" y="0"/>
                  <a:pt x="3423007" y="0"/>
                </a:cubicBez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5DE8AFC-E65C-4C0D-A463-57B815270EA7}"/>
              </a:ext>
            </a:extLst>
          </p:cNvPr>
          <p:cNvSpPr/>
          <p:nvPr userDrawn="1"/>
        </p:nvSpPr>
        <p:spPr bwMode="auto">
          <a:xfrm>
            <a:off x="6729510" y="188809"/>
            <a:ext cx="5462491" cy="6480384"/>
          </a:xfrm>
          <a:custGeom>
            <a:avLst/>
            <a:gdLst>
              <a:gd name="connsiteX0" fmla="*/ 3240194 w 5462491"/>
              <a:gd name="connsiteY0" fmla="*/ 0 h 6480384"/>
              <a:gd name="connsiteX1" fmla="*/ 5301259 w 5462491"/>
              <a:gd name="connsiteY1" fmla="*/ 739902 h 6480384"/>
              <a:gd name="connsiteX2" fmla="*/ 5462491 w 5462491"/>
              <a:gd name="connsiteY2" fmla="*/ 886440 h 6480384"/>
              <a:gd name="connsiteX3" fmla="*/ 5462491 w 5462491"/>
              <a:gd name="connsiteY3" fmla="*/ 5593944 h 6480384"/>
              <a:gd name="connsiteX4" fmla="*/ 5301259 w 5462491"/>
              <a:gd name="connsiteY4" fmla="*/ 5740482 h 6480384"/>
              <a:gd name="connsiteX5" fmla="*/ 3240194 w 5462491"/>
              <a:gd name="connsiteY5" fmla="*/ 6480384 h 6480384"/>
              <a:gd name="connsiteX6" fmla="*/ 0 w 5462491"/>
              <a:gd name="connsiteY6" fmla="*/ 3240192 h 6480384"/>
              <a:gd name="connsiteX7" fmla="*/ 3240194 w 5462491"/>
              <a:gd name="connsiteY7" fmla="*/ 0 h 64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2491" h="6480384">
                <a:moveTo>
                  <a:pt x="3240194" y="0"/>
                </a:moveTo>
                <a:cubicBezTo>
                  <a:pt x="4023105" y="0"/>
                  <a:pt x="4741161" y="277670"/>
                  <a:pt x="5301259" y="739902"/>
                </a:cubicBezTo>
                <a:lnTo>
                  <a:pt x="5462491" y="886440"/>
                </a:lnTo>
                <a:lnTo>
                  <a:pt x="5462491" y="5593944"/>
                </a:lnTo>
                <a:lnTo>
                  <a:pt x="5301259" y="5740482"/>
                </a:lnTo>
                <a:cubicBezTo>
                  <a:pt x="4741161" y="6202715"/>
                  <a:pt x="4023105" y="6480384"/>
                  <a:pt x="3240194" y="6480384"/>
                </a:cubicBezTo>
                <a:cubicBezTo>
                  <a:pt x="1450685" y="6480384"/>
                  <a:pt x="0" y="5029701"/>
                  <a:pt x="0" y="3240192"/>
                </a:cubicBezTo>
                <a:cubicBezTo>
                  <a:pt x="0" y="1450683"/>
                  <a:pt x="1450685" y="0"/>
                  <a:pt x="3240194" y="0"/>
                </a:cubicBezTo>
                <a:close/>
              </a:path>
            </a:pathLst>
          </a:cu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4" y="1448424"/>
            <a:ext cx="6406134" cy="1793090"/>
          </a:xfrm>
          <a:prstGeom prst="rect">
            <a:avLst/>
          </a:prstGeom>
          <a:noFill/>
        </p:spPr>
        <p:txBody>
          <a:bodyPr lIns="146304" tIns="91440" rIns="146304" bIns="91440" anchor="t" anchorCtr="0"/>
          <a:lstStyle>
            <a:lvl1pPr>
              <a:defRPr sz="4400"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4021052"/>
            <a:ext cx="6024819" cy="1337771"/>
          </a:xfrm>
          <a:noFill/>
        </p:spPr>
        <p:txBody>
          <a:bodyPr lIns="164592" tIns="109728" rIns="164592" bIns="109728">
            <a:noAutofit/>
          </a:bodyPr>
          <a:lstStyle>
            <a:lvl1pPr marL="0" indent="0">
              <a:lnSpc>
                <a:spcPct val="100000"/>
              </a:lnSpc>
              <a:spcBef>
                <a:spcPts val="0"/>
              </a:spcBef>
              <a:buNone/>
              <a:defRPr sz="2400"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29" name="Picture 28">
            <a:extLst>
              <a:ext uri="{FF2B5EF4-FFF2-40B4-BE49-F238E27FC236}">
                <a16:creationId xmlns:a16="http://schemas.microsoft.com/office/drawing/2014/main" id="{42952027-6347-45E8-9B44-33079B3B67D2}"/>
              </a:ext>
            </a:extLst>
          </p:cNvPr>
          <p:cNvPicPr>
            <a:picLocks noChangeAspect="1"/>
          </p:cNvPicPr>
          <p:nvPr userDrawn="1"/>
        </p:nvPicPr>
        <p:blipFill rotWithShape="1">
          <a:blip r:embed="rId3"/>
          <a:srcRect l="36573" t="5361" r="12277" b="5361"/>
          <a:stretch/>
        </p:blipFill>
        <p:spPr>
          <a:xfrm>
            <a:off x="6930131" y="367678"/>
            <a:ext cx="5261870" cy="6122649"/>
          </a:xfrm>
          <a:custGeom>
            <a:avLst/>
            <a:gdLst>
              <a:gd name="connsiteX0" fmla="*/ 3061325 w 5261870"/>
              <a:gd name="connsiteY0" fmla="*/ 0 h 6122649"/>
              <a:gd name="connsiteX1" fmla="*/ 5226009 w 5261870"/>
              <a:gd name="connsiteY1" fmla="*/ 896642 h 6122649"/>
              <a:gd name="connsiteX2" fmla="*/ 5261870 w 5261870"/>
              <a:gd name="connsiteY2" fmla="*/ 936098 h 6122649"/>
              <a:gd name="connsiteX3" fmla="*/ 5261870 w 5261870"/>
              <a:gd name="connsiteY3" fmla="*/ 5186551 h 6122649"/>
              <a:gd name="connsiteX4" fmla="*/ 5226009 w 5261870"/>
              <a:gd name="connsiteY4" fmla="*/ 5226009 h 6122649"/>
              <a:gd name="connsiteX5" fmla="*/ 3061325 w 5261870"/>
              <a:gd name="connsiteY5" fmla="*/ 6122649 h 6122649"/>
              <a:gd name="connsiteX6" fmla="*/ 0 w 5261870"/>
              <a:gd name="connsiteY6" fmla="*/ 3061325 h 6122649"/>
              <a:gd name="connsiteX7" fmla="*/ 3061325 w 5261870"/>
              <a:gd name="connsiteY7" fmla="*/ 0 h 61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1870" h="6122649">
                <a:moveTo>
                  <a:pt x="3061325" y="0"/>
                </a:moveTo>
                <a:cubicBezTo>
                  <a:pt x="3906687" y="0"/>
                  <a:pt x="4672019" y="342651"/>
                  <a:pt x="5226009" y="896642"/>
                </a:cubicBezTo>
                <a:lnTo>
                  <a:pt x="5261870" y="936098"/>
                </a:lnTo>
                <a:lnTo>
                  <a:pt x="5261870" y="5186551"/>
                </a:lnTo>
                <a:lnTo>
                  <a:pt x="5226009" y="5226009"/>
                </a:lnTo>
                <a:cubicBezTo>
                  <a:pt x="4672019" y="5779999"/>
                  <a:pt x="3906687" y="6122649"/>
                  <a:pt x="3061325" y="6122649"/>
                </a:cubicBezTo>
                <a:cubicBezTo>
                  <a:pt x="1370602" y="6122649"/>
                  <a:pt x="0" y="4752048"/>
                  <a:pt x="0" y="3061325"/>
                </a:cubicBezTo>
                <a:cubicBezTo>
                  <a:pt x="0" y="1370601"/>
                  <a:pt x="1370602" y="0"/>
                  <a:pt x="3061325" y="0"/>
                </a:cubicBezTo>
                <a:close/>
              </a:path>
            </a:pathLst>
          </a:custGeom>
        </p:spPr>
      </p:pic>
    </p:spTree>
    <p:extLst>
      <p:ext uri="{BB962C8B-B14F-4D97-AF65-F5344CB8AC3E}">
        <p14:creationId xmlns:p14="http://schemas.microsoft.com/office/powerpoint/2010/main" val="496624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33198286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40468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288120859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56049893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A8FA7BF-4AC1-4FB3-B5B6-AA2909C0E9D7}"/>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Object 4" hidden="1">
                        <a:extLst>
                          <a:ext uri="{FF2B5EF4-FFF2-40B4-BE49-F238E27FC236}">
                            <a16:creationId xmlns:a16="http://schemas.microsoft.com/office/drawing/2014/main" id="{8A8FA7BF-4AC1-4FB3-B5B6-AA2909C0E9D7}"/>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189177"/>
            <a:ext cx="11653523" cy="1889074"/>
          </a:xfrm>
        </p:spPr>
        <p:txBody>
          <a:bodyPr>
            <a:spAutoFit/>
          </a:bodyPr>
          <a:lstStyle>
            <a:lvl1pPr marL="224097" indent="-224097">
              <a:buClr>
                <a:schemeClr val="tx1"/>
              </a:buClr>
              <a:buFont typeface="Wingdings" panose="05000000000000000000" pitchFamily="2" charset="2"/>
              <a:buChar char=""/>
              <a:defRPr sz="2745">
                <a:latin typeface="+mn-lt"/>
              </a:defRPr>
            </a:lvl1pPr>
            <a:lvl2pPr marL="393726" indent="-169629">
              <a:buClr>
                <a:schemeClr val="tx1"/>
              </a:buClr>
              <a:buFont typeface="Wingdings" panose="05000000000000000000" pitchFamily="2" charset="2"/>
              <a:buChar char=""/>
              <a:defRPr/>
            </a:lvl2pPr>
            <a:lvl3pPr marL="617822" indent="-224097">
              <a:buClr>
                <a:schemeClr val="tx1"/>
              </a:buClr>
              <a:buFont typeface="Wingdings" panose="05000000000000000000" pitchFamily="2" charset="2"/>
              <a:buChar char=""/>
              <a:defRPr/>
            </a:lvl3pPr>
            <a:lvl4pPr marL="841919" indent="-224097">
              <a:buClr>
                <a:schemeClr val="tx1"/>
              </a:buClr>
              <a:buFont typeface="Wingdings" panose="05000000000000000000" pitchFamily="2" charset="2"/>
              <a:buChar char=""/>
              <a:defRPr/>
            </a:lvl4pPr>
            <a:lvl5pPr marL="1066015" indent="-169629">
              <a:buClr>
                <a:schemeClr val="tx1"/>
              </a:buClr>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369161234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229801925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408080733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290721012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2004664566"/>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92" imgH="493" progId="TCLayout.ActiveDocument.1">
                  <p:embed/>
                </p:oleObj>
              </mc:Choice>
              <mc:Fallback>
                <p:oleObj name="think-cell Slide" r:id="rId3" imgW="492" imgH="493"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Title 1"/>
          <p:cNvSpPr>
            <a:spLocks noGrp="1"/>
          </p:cNvSpPr>
          <p:nvPr>
            <p:ph type="title"/>
          </p:nvPr>
        </p:nvSpPr>
        <p:spPr>
          <a:xfrm>
            <a:off x="357808" y="64596"/>
            <a:ext cx="11376991" cy="830690"/>
          </a:xfrm>
          <a:prstGeom prst="rect">
            <a:avLst/>
          </a:prstGeom>
        </p:spPr>
        <p:txBody>
          <a:bodyPr anchor="b"/>
          <a:lstStyle>
            <a:lvl1pPr>
              <a:lnSpc>
                <a:spcPct val="100000"/>
              </a:lnSpc>
              <a:defRPr sz="4400">
                <a:solidFill>
                  <a:schemeClr val="tx1"/>
                </a:solidFill>
              </a:defRPr>
            </a:lvl1pPr>
          </a:lstStyle>
          <a:p>
            <a:r>
              <a:rPr lang="en-US"/>
              <a:t>Click to edit Master title style</a:t>
            </a:r>
          </a:p>
        </p:txBody>
      </p:sp>
    </p:spTree>
    <p:extLst>
      <p:ext uri="{BB962C8B-B14F-4D97-AF65-F5344CB8AC3E}">
        <p14:creationId xmlns:p14="http://schemas.microsoft.com/office/powerpoint/2010/main" val="211665587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Question 1">
    <p:spTree>
      <p:nvGrpSpPr>
        <p:cNvPr id="1" name=""/>
        <p:cNvGrpSpPr/>
        <p:nvPr/>
      </p:nvGrpSpPr>
      <p:grpSpPr>
        <a:xfrm>
          <a:off x="0" y="0"/>
          <a:ext cx="0" cy="0"/>
          <a:chOff x="0" y="0"/>
          <a:chExt cx="0" cy="0"/>
        </a:xfrm>
      </p:grpSpPr>
      <p:sp>
        <p:nvSpPr>
          <p:cNvPr id="12" name="Rectangle 11" hidden="1"/>
          <p:cNvSpPr/>
          <p:nvPr userDrawn="1"/>
        </p:nvSpPr>
        <p:spPr bwMode="auto">
          <a:xfrm>
            <a:off x="8337063" y="1698175"/>
            <a:ext cx="3854937" cy="5159825"/>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hidden="1"/>
          <p:cNvSpPr/>
          <p:nvPr userDrawn="1"/>
        </p:nvSpPr>
        <p:spPr bwMode="auto">
          <a:xfrm>
            <a:off x="0" y="0"/>
            <a:ext cx="12192000" cy="18271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247042" y="1950286"/>
            <a:ext cx="6920400" cy="1620500"/>
          </a:xfrm>
        </p:spPr>
        <p:txBody>
          <a:bodyPr/>
          <a:lstStyle>
            <a:lvl1pPr marL="136948" indent="-136948">
              <a:spcBef>
                <a:spcPts val="1176"/>
              </a:spcBef>
              <a:buClr>
                <a:srgbClr val="B2B2B2"/>
              </a:buClr>
              <a:buFont typeface="Wingdings" panose="05000000000000000000" pitchFamily="2" charset="2"/>
              <a:buChar char=""/>
              <a:defRPr sz="1765" spc="-10" baseline="0">
                <a:latin typeface="+mn-lt"/>
                <a:cs typeface="Segoe UI" panose="020B0502040204020203" pitchFamily="34" charset="0"/>
              </a:defRPr>
            </a:lvl1pPr>
            <a:lvl2pPr marL="334589" indent="-191416">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2pPr>
            <a:lvl3pPr marL="507330" indent="-15406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3pPr>
            <a:lvl4pPr marL="698746" indent="-185191">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4pPr>
            <a:lvl5pPr marL="877712" indent="-16651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hidden="1"/>
          <p:cNvCxnSpPr/>
          <p:nvPr userDrawn="1"/>
        </p:nvCxnSpPr>
        <p:spPr>
          <a:xfrm>
            <a:off x="0" y="1702017"/>
            <a:ext cx="12192000" cy="0"/>
          </a:xfrm>
          <a:prstGeom prst="line">
            <a:avLst/>
          </a:prstGeom>
          <a:ln>
            <a:solidFill>
              <a:srgbClr val="C0C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131066718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Questions 2+">
    <p:spTree>
      <p:nvGrpSpPr>
        <p:cNvPr id="1" name=""/>
        <p:cNvGrpSpPr/>
        <p:nvPr/>
      </p:nvGrpSpPr>
      <p:grpSpPr>
        <a:xfrm>
          <a:off x="0" y="0"/>
          <a:ext cx="0" cy="0"/>
          <a:chOff x="0" y="0"/>
          <a:chExt cx="0" cy="0"/>
        </a:xfrm>
      </p:grpSpPr>
      <p:sp>
        <p:nvSpPr>
          <p:cNvPr id="12" name="Rectangle 11" hidden="1"/>
          <p:cNvSpPr/>
          <p:nvPr userDrawn="1"/>
        </p:nvSpPr>
        <p:spPr bwMode="auto">
          <a:xfrm>
            <a:off x="8337063" y="1698175"/>
            <a:ext cx="3854937" cy="5159825"/>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hidden="1"/>
          <p:cNvSpPr/>
          <p:nvPr userDrawn="1"/>
        </p:nvSpPr>
        <p:spPr bwMode="auto">
          <a:xfrm>
            <a:off x="0" y="0"/>
            <a:ext cx="12192000" cy="18271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247042" y="1950286"/>
            <a:ext cx="6920400" cy="1620500"/>
          </a:xfrm>
        </p:spPr>
        <p:txBody>
          <a:bodyPr/>
          <a:lstStyle>
            <a:lvl1pPr marL="136948" indent="-136948">
              <a:spcBef>
                <a:spcPts val="1176"/>
              </a:spcBef>
              <a:buClr>
                <a:srgbClr val="B2B2B2"/>
              </a:buClr>
              <a:buFont typeface="Wingdings" panose="05000000000000000000" pitchFamily="2" charset="2"/>
              <a:buChar char=""/>
              <a:defRPr sz="1765" spc="-10" baseline="0">
                <a:latin typeface="+mn-lt"/>
                <a:cs typeface="Segoe UI" panose="020B0502040204020203" pitchFamily="34" charset="0"/>
              </a:defRPr>
            </a:lvl1pPr>
            <a:lvl2pPr marL="334589" indent="-191416">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2pPr>
            <a:lvl3pPr marL="507330" indent="-15406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3pPr>
            <a:lvl4pPr marL="698746" indent="-185191">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4pPr>
            <a:lvl5pPr marL="877712" indent="-16651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hidden="1"/>
          <p:cNvCxnSpPr/>
          <p:nvPr userDrawn="1"/>
        </p:nvCxnSpPr>
        <p:spPr>
          <a:xfrm>
            <a:off x="0" y="1702017"/>
            <a:ext cx="12192000" cy="0"/>
          </a:xfrm>
          <a:prstGeom prst="line">
            <a:avLst/>
          </a:prstGeom>
          <a:ln>
            <a:solidFill>
              <a:srgbClr val="C0C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p:nvPr>
        </p:nvSpPr>
        <p:spPr>
          <a:xfrm>
            <a:off x="883619" y="64596"/>
            <a:ext cx="10330112" cy="830690"/>
          </a:xfrm>
          <a:prstGeom prst="rect">
            <a:avLst/>
          </a:prstGeom>
        </p:spPr>
        <p:txBody>
          <a:bodyPr anchor="b"/>
          <a:lstStyle>
            <a:lvl1pPr>
              <a:lnSpc>
                <a:spcPct val="100000"/>
              </a:lnSpc>
              <a:defRPr sz="3137"/>
            </a:lvl1pPr>
          </a:lstStyle>
          <a:p>
            <a:r>
              <a:rPr lang="en-US"/>
              <a:t>Click to edit Master title style</a:t>
            </a:r>
          </a:p>
        </p:txBody>
      </p:sp>
    </p:spTree>
    <p:extLst>
      <p:ext uri="{BB962C8B-B14F-4D97-AF65-F5344CB8AC3E}">
        <p14:creationId xmlns:p14="http://schemas.microsoft.com/office/powerpoint/2010/main" val="183918824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385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prstGeom prst="rect">
            <a:avLst/>
          </a:prstGeo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83945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prstGeom prst="rect">
            <a:avLst/>
          </a:prstGeom>
          <a:noFill/>
        </p:spPr>
        <p:txBody>
          <a:bodyPr tIns="91440" bIns="91440" anchor="t" anchorCtr="0">
            <a:spAutoFit/>
          </a:bodyPr>
          <a:lstStyle>
            <a:lvl1pPr>
              <a:defRPr sz="6600" spc="-98" baseline="0">
                <a:solidFill>
                  <a:schemeClr val="tx1"/>
                </a:solidFill>
              </a:defRPr>
            </a:lvl1pPr>
          </a:lstStyle>
          <a:p>
            <a:r>
              <a:rPr lang="en-US"/>
              <a:t>Section title</a:t>
            </a:r>
          </a:p>
        </p:txBody>
      </p:sp>
    </p:spTree>
    <p:extLst>
      <p:ext uri="{BB962C8B-B14F-4D97-AF65-F5344CB8AC3E}">
        <p14:creationId xmlns:p14="http://schemas.microsoft.com/office/powerpoint/2010/main" val="526975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59714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145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F1C0AF4-3437-4C0D-ACA0-94DD70D470F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56817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381062"/>
            <a:ext cx="1835681" cy="393285"/>
          </a:xfrm>
          <a:prstGeom prst="rect">
            <a:avLst/>
          </a:prstGeom>
        </p:spPr>
      </p:pic>
    </p:spTree>
    <p:extLst>
      <p:ext uri="{BB962C8B-B14F-4D97-AF65-F5344CB8AC3E}">
        <p14:creationId xmlns:p14="http://schemas.microsoft.com/office/powerpoint/2010/main" val="163236249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1448424"/>
            <a:ext cx="6406134" cy="1793090"/>
          </a:xfrm>
          <a:prstGeom prst="rect">
            <a:avLst/>
          </a:prstGeom>
          <a:noFill/>
        </p:spPr>
        <p:txBody>
          <a:bodyPr lIns="146304" tIns="91440" rIns="146304" bIns="91440" anchor="t" anchorCtr="0"/>
          <a:lstStyle>
            <a:lvl1pPr>
              <a:defRPr sz="4400"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4021052"/>
            <a:ext cx="6024819" cy="1337771"/>
          </a:xfrm>
          <a:noFill/>
        </p:spPr>
        <p:txBody>
          <a:bodyPr lIns="164592" tIns="109728" rIns="164592" bIns="109728">
            <a:noAutofit/>
          </a:bodyPr>
          <a:lstStyle>
            <a:lvl1pPr marL="0" indent="0">
              <a:spcBef>
                <a:spcPts val="0"/>
              </a:spcBef>
              <a:buNone/>
              <a:defRPr sz="2400"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8" name="Picture 7" descr="Two people sitting at a table&#10;&#10;Description generated with high confidence">
            <a:extLst>
              <a:ext uri="{FF2B5EF4-FFF2-40B4-BE49-F238E27FC236}">
                <a16:creationId xmlns:a16="http://schemas.microsoft.com/office/drawing/2014/main" id="{5774898A-6260-4503-A617-376E22E7467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7143"/>
          <a:stretch/>
        </p:blipFill>
        <p:spPr>
          <a:xfrm>
            <a:off x="6675438" y="0"/>
            <a:ext cx="5516563" cy="6858000"/>
          </a:xfrm>
          <a:prstGeom prst="rect">
            <a:avLst/>
          </a:prstGeom>
        </p:spPr>
      </p:pic>
    </p:spTree>
    <p:extLst>
      <p:ext uri="{BB962C8B-B14F-4D97-AF65-F5344CB8AC3E}">
        <p14:creationId xmlns:p14="http://schemas.microsoft.com/office/powerpoint/2010/main" val="2054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25467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065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07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225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1785216"/>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5"/>
            <a:ext cx="5486400" cy="430901"/>
          </a:xfrm>
        </p:spPr>
        <p:txBody>
          <a:bodyPr/>
          <a:lstStyle/>
          <a:p>
            <a:endParaRPr lang="en-US"/>
          </a:p>
        </p:txBody>
      </p:sp>
    </p:spTree>
    <p:extLst>
      <p:ext uri="{BB962C8B-B14F-4D97-AF65-F5344CB8AC3E}">
        <p14:creationId xmlns:p14="http://schemas.microsoft.com/office/powerpoint/2010/main" val="3396647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410231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1"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556" indent="0">
              <a:buNone/>
              <a:defRPr sz="1400">
                <a:solidFill>
                  <a:schemeClr val="bg1"/>
                </a:solidFill>
              </a:defRPr>
            </a:lvl2pPr>
            <a:lvl3pPr marL="457112" indent="0">
              <a:buNone/>
              <a:defRPr sz="1100">
                <a:solidFill>
                  <a:schemeClr val="bg1"/>
                </a:solidFill>
              </a:defRPr>
            </a:lvl3pPr>
            <a:lvl4pPr marL="685668" indent="0">
              <a:buNone/>
              <a:defRPr sz="1050">
                <a:solidFill>
                  <a:schemeClr val="bg1"/>
                </a:solidFill>
              </a:defRPr>
            </a:lvl4pPr>
            <a:lvl5pPr marL="914225"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110812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75638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53587201"/>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392300"/>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078353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10/28/2022</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3277570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3951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76910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9892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82006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134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55994" y="556382"/>
            <a:ext cx="11306469" cy="489596"/>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55995" y="1509819"/>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14046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66698791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77914228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9535691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36010479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323946818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499957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9837268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828386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0255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D91B8-ABE4-4461-BFF5-5C6E22F806DD}"/>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99606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79148757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6329962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34752"/>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05950131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29008689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40428630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623759022"/>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91895967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69492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68612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0364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6002740"/>
            <a:ext cx="1366245" cy="292608"/>
          </a:xfrm>
          <a:prstGeom prst="rect">
            <a:avLst/>
          </a:prstGeom>
        </p:spPr>
      </p:pic>
      <p:sp>
        <p:nvSpPr>
          <p:cNvPr id="9" name="Title 1"/>
          <p:cNvSpPr>
            <a:spLocks noGrp="1"/>
          </p:cNvSpPr>
          <p:nvPr>
            <p:ph type="title" hasCustomPrompt="1"/>
          </p:nvPr>
        </p:nvSpPr>
        <p:spPr>
          <a:xfrm>
            <a:off x="584200" y="212633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1089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Freeform 19">
            <a:extLst>
              <a:ext uri="{FF2B5EF4-FFF2-40B4-BE49-F238E27FC236}">
                <a16:creationId xmlns:a16="http://schemas.microsoft.com/office/drawing/2014/main" id="{6C53769D-A9E7-47AB-A952-00CDFDDAA3E1}"/>
              </a:ext>
            </a:extLst>
          </p:cNvPr>
          <p:cNvSpPr>
            <a:spLocks noChangeAspect="1" noEditPoints="1"/>
          </p:cNvSpPr>
          <p:nvPr userDrawn="1"/>
        </p:nvSpPr>
        <p:spPr bwMode="black">
          <a:xfrm>
            <a:off x="6595141" y="3283491"/>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TextBox 7">
            <a:extLst>
              <a:ext uri="{FF2B5EF4-FFF2-40B4-BE49-F238E27FC236}">
                <a16:creationId xmlns:a16="http://schemas.microsoft.com/office/drawing/2014/main" id="{3448F2F9-0B8A-4303-A4F3-AC03FC1E72E9}"/>
              </a:ext>
            </a:extLst>
          </p:cNvPr>
          <p:cNvSpPr txBox="1"/>
          <p:nvPr userDrawn="1"/>
        </p:nvSpPr>
        <p:spPr>
          <a:xfrm>
            <a:off x="584200" y="550520"/>
            <a:ext cx="2781724" cy="276999"/>
          </a:xfrm>
          <a:prstGeom prst="rect">
            <a:avLst/>
          </a:prstGeom>
          <a:noFill/>
        </p:spPr>
        <p:txBody>
          <a:bodyPr wrap="none" lIns="0" tIns="0" rIns="0" bIns="0" rtlCol="0">
            <a:spAutoFit/>
          </a:bodyPr>
          <a:lstStyle/>
          <a:p>
            <a:pPr algn="l">
              <a:lnSpc>
                <a:spcPct val="90000"/>
              </a:lnSpc>
              <a:spcAft>
                <a:spcPts val="588"/>
              </a:spcAft>
            </a:pPr>
            <a:r>
              <a:rPr lang="en-US" sz="2000">
                <a:solidFill>
                  <a:schemeClr val="tx1"/>
                </a:solidFill>
                <a:latin typeface="+mn-lt"/>
                <a:cs typeface="Segoe UI Light" panose="020B0502040204020203" pitchFamily="34" charset="0"/>
              </a:rPr>
              <a:t>One Commercial Partner</a:t>
            </a:r>
          </a:p>
        </p:txBody>
      </p:sp>
    </p:spTree>
    <p:extLst>
      <p:ext uri="{BB962C8B-B14F-4D97-AF65-F5344CB8AC3E}">
        <p14:creationId xmlns:p14="http://schemas.microsoft.com/office/powerpoint/2010/main" val="728365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8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516175"/>
      </p:ext>
    </p:extLst>
  </p:cSld>
  <p:clrMapOvr>
    <a:overrideClrMapping bg1="dk1" tx1="lt1" bg2="dk2" tx2="lt2" accent1="accent1" accent2="accent2" accent3="accent3" accent4="accent4" accent5="accent5" accent6="accent6" hlink="hlink" folHlink="folHlink"/>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3"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650033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157856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17544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105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957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3921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681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9292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16473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1389015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2490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39612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0234666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0736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37750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5633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0172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96656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977213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18494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990952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43609352"/>
      </p:ext>
    </p:extLst>
  </p:cSld>
  <p:clrMapOvr>
    <a:overrideClrMapping bg1="dk1" tx1="lt1" bg2="dk2" tx2="lt2" accent1="accent1" accent2="accent2" accent3="accent3" accent4="accent4" accent5="accent5" accent6="accent6" hlink="hlink" folHlink="folHlink"/>
  </p:clrMapOvr>
  <p:transition>
    <p:fade/>
  </p:transition>
  <p:hf hdr="0" dt="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6188495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472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7" y="3033223"/>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29088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spTree>
    <p:extLst>
      <p:ext uri="{BB962C8B-B14F-4D97-AF65-F5344CB8AC3E}">
        <p14:creationId xmlns:p14="http://schemas.microsoft.com/office/powerpoint/2010/main" val="198981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615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81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3278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99649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64077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12367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9422316"/>
      </p:ext>
    </p:extLst>
  </p:cSld>
  <p:clrMapOvr>
    <a:overrideClrMapping bg1="dk1" tx1="lt1" bg2="dk2" tx2="lt2" accent1="accent1" accent2="accent2" accent3="accent3" accent4="accent4" accent5="accent5" accent6="accent6" hlink="hlink" folHlink="folHlink"/>
  </p:clrMapOvr>
  <p:transition>
    <p:fade/>
  </p:transition>
  <p:hf hd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3879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122545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770189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093794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677683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432582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6614093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613333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10/28/2022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867593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10/28/2022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1514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lgn="l" defTabSz="914367" rtl="0" eaLnBrk="1" latinLnBrk="0" hangingPunct="1">
              <a:lnSpc>
                <a:spcPct val="100000"/>
              </a:lnSpc>
              <a:spcBef>
                <a:spcPct val="0"/>
              </a:spcBef>
              <a:buNone/>
              <a:defRPr lang="en-US" sz="4800" b="0" kern="1200" cap="none" spc="-98" baseline="0">
                <a:ln w="3175">
                  <a:noFill/>
                </a:ln>
                <a:solidFill>
                  <a:schemeClr val="tx1"/>
                </a:solidFill>
                <a:effectLst/>
                <a:latin typeface="+mj-lt"/>
                <a:ea typeface="+mn-ea"/>
                <a:cs typeface="Segoe UI" pitchFamily="34" charset="0"/>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lang="en-US" sz="2800" kern="1200" spc="0" baseline="0" dirty="0">
                <a:solidFill>
                  <a:schemeClr val="tx1"/>
                </a:soli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6" name="Picture 5">
            <a:extLst>
              <a:ext uri="{FF2B5EF4-FFF2-40B4-BE49-F238E27FC236}">
                <a16:creationId xmlns:a16="http://schemas.microsoft.com/office/drawing/2014/main" id="{16899587-CE56-42C4-9B59-267552266EA8}"/>
              </a:ext>
            </a:extLst>
          </p:cNvPr>
          <p:cNvPicPr>
            <a:picLocks noChangeAspect="1"/>
          </p:cNvPicPr>
          <p:nvPr userDrawn="1"/>
        </p:nvPicPr>
        <p:blipFill>
          <a:blip r:embed="rId2"/>
          <a:stretch>
            <a:fillRect/>
          </a:stretch>
        </p:blipFill>
        <p:spPr bwMode="black">
          <a:xfrm>
            <a:off x="439738" y="6240074"/>
            <a:ext cx="1454257" cy="304828"/>
          </a:xfrm>
          <a:prstGeom prst="rect">
            <a:avLst/>
          </a:prstGeom>
        </p:spPr>
      </p:pic>
      <p:sp>
        <p:nvSpPr>
          <p:cNvPr id="7" name="TextBox 6">
            <a:extLst>
              <a:ext uri="{FF2B5EF4-FFF2-40B4-BE49-F238E27FC236}">
                <a16:creationId xmlns:a16="http://schemas.microsoft.com/office/drawing/2014/main" id="{1D51154D-FA7F-4F8D-B4BF-7A7DC81424EE}"/>
              </a:ext>
            </a:extLst>
          </p:cNvPr>
          <p:cNvSpPr txBox="1"/>
          <p:nvPr userDrawn="1"/>
        </p:nvSpPr>
        <p:spPr>
          <a:xfrm>
            <a:off x="267682" y="319026"/>
            <a:ext cx="4183316" cy="622056"/>
          </a:xfrm>
          <a:prstGeom prst="rect">
            <a:avLst/>
          </a:prstGeom>
          <a:noFill/>
        </p:spPr>
        <p:txBody>
          <a:bodyPr wrap="square" lIns="179285" tIns="143428" rIns="179285" bIns="143428" rtlCol="0">
            <a:spAutoFit/>
          </a:bodyPr>
          <a:lstStyle/>
          <a:p>
            <a:pPr algn="l">
              <a:lnSpc>
                <a:spcPct val="90000"/>
              </a:lnSpc>
              <a:spcAft>
                <a:spcPts val="588"/>
              </a:spcAft>
            </a:pPr>
            <a:r>
              <a:rPr lang="en-US" sz="2400">
                <a:solidFill>
                  <a:schemeClr val="tx1"/>
                </a:solidFill>
                <a:latin typeface="Segoe UI Light" panose="020B0502040204020203" pitchFamily="34" charset="0"/>
                <a:cs typeface="Segoe UI Light" panose="020B0502040204020203" pitchFamily="34" charset="0"/>
              </a:rPr>
              <a:t>One Commercial Partner</a:t>
            </a:r>
          </a:p>
        </p:txBody>
      </p:sp>
    </p:spTree>
    <p:extLst>
      <p:ext uri="{BB962C8B-B14F-4D97-AF65-F5344CB8AC3E}">
        <p14:creationId xmlns:p14="http://schemas.microsoft.com/office/powerpoint/2010/main" val="2787516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dirty="0"/>
              <a:t>Edit Master text styles</a:t>
            </a:r>
          </a:p>
        </p:txBody>
      </p:sp>
    </p:spTree>
    <p:extLst>
      <p:ext uri="{BB962C8B-B14F-4D97-AF65-F5344CB8AC3E}">
        <p14:creationId xmlns:p14="http://schemas.microsoft.com/office/powerpoint/2010/main" val="349609045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26051617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30998889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420328635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05715105"/>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99565768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3048141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4530051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5329679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438979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92662"/>
          </a:xfrm>
          <a:prstGeom prst="rect">
            <a:avLst/>
          </a:prstGeom>
          <a:noFill/>
        </p:spPr>
        <p:txBody>
          <a:bodyPr lIns="146304" tIns="91440" rIns="146304" bIns="91440" anchor="t" anchorCtr="0">
            <a:spAutoFit/>
          </a:bodyPr>
          <a:lstStyle>
            <a:lvl1pPr>
              <a:defRPr sz="7200" spc="-98" baseline="0">
                <a:solidFill>
                  <a:schemeClr val="tx1"/>
                </a:solidFill>
              </a:defRPr>
            </a:lvl1pPr>
          </a:lstStyle>
          <a:p>
            <a:r>
              <a:rPr lang="en-US"/>
              <a:t>Section title</a:t>
            </a:r>
          </a:p>
        </p:txBody>
      </p:sp>
      <p:pic>
        <p:nvPicPr>
          <p:cNvPr id="5" name="Picture 4"/>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61516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5951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10/28/2022</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4194166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368922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4949510"/>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021368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36867025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42544587"/>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11141750"/>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34109590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761688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10253918" cy="1793090"/>
          </a:xfrm>
          <a:noFill/>
        </p:spPr>
        <p:txBody>
          <a:bodyPr lIns="146304" tIns="91440" rIns="146304" bIns="91440" anchor="t" anchorCtr="0"/>
          <a:lstStyle>
            <a:lvl1pPr>
              <a:defRPr sz="4800"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299" y="3878574"/>
            <a:ext cx="10253918" cy="1792326"/>
          </a:xfrm>
          <a:noFill/>
        </p:spPr>
        <p:txBody>
          <a:bodyPr lIns="164592" tIns="109728" rIns="164592" bIns="109728">
            <a:noAutofit/>
          </a:bodyPr>
          <a:lstStyle>
            <a:lvl1pPr marL="0" indent="0">
              <a:spcBef>
                <a:spcPts val="0"/>
              </a:spcBef>
              <a:buNone/>
              <a:defRPr sz="2800" spc="0" baseline="0">
                <a:solidFill>
                  <a:schemeClr val="tx1"/>
                </a:solidFill>
                <a:latin typeface="+mj-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40057" y="470067"/>
            <a:ext cx="1423303" cy="30482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1597" y="3846940"/>
            <a:ext cx="3133239" cy="3145783"/>
          </a:xfrm>
          <a:prstGeom prst="rect">
            <a:avLst/>
          </a:prstGeom>
        </p:spPr>
      </p:pic>
    </p:spTree>
    <p:extLst>
      <p:ext uri="{BB962C8B-B14F-4D97-AF65-F5344CB8AC3E}">
        <p14:creationId xmlns:p14="http://schemas.microsoft.com/office/powerpoint/2010/main" val="3301947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8300139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76712663"/>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5953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88817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6208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28721691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5845356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974672"/>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480624"/>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201453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890133"/>
          </a:xfrm>
        </p:spPr>
        <p:txBody>
          <a:bodyPr/>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4097" indent="0">
              <a:buNone/>
              <a:defRPr sz="1800"/>
            </a:lvl3pPr>
            <a:lvl4pPr marL="448193" indent="0">
              <a:buNone/>
              <a:defRPr sz="1600"/>
            </a:lvl4pPr>
            <a:lvl5pPr marL="67229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435648003"/>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868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0133028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731020563"/>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8728741"/>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52198152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615181585"/>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35746"/>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823030384"/>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9904827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p>
        </p:txBody>
      </p:sp>
      <p:sp>
        <p:nvSpPr>
          <p:cNvPr id="3" name="Footer Placeholder 2"/>
          <p:cNvSpPr>
            <a:spLocks noGrp="1"/>
          </p:cNvSpPr>
          <p:nvPr>
            <p:ph type="ftr" sz="quarter" idx="11"/>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7710716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239144839"/>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886890022"/>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860736033"/>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40833617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68419040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448212" y="6437243"/>
            <a:ext cx="3859607" cy="134483"/>
          </a:xfrm>
          <a:prstGeom prst="rect">
            <a:avLst/>
          </a:prstGeom>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612377172"/>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495876400"/>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66345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896100911"/>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28490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900"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79261" tIns="143408" rIns="179261" bIns="143408">
            <a:noAutofit/>
          </a:bodyPr>
          <a:lstStyle>
            <a:lvl1pPr marL="0" indent="0">
              <a:spcBef>
                <a:spcPts val="0"/>
              </a:spcBef>
              <a:buNone/>
              <a:defRPr sz="3500"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a:xfrm>
            <a:off x="448212" y="6437243"/>
            <a:ext cx="3859607" cy="134483"/>
          </a:xfrm>
          <a:prstGeom prst="rect">
            <a:avLst/>
          </a:prstGeom>
        </p:spPr>
        <p:txBody>
          <a:bodyPr/>
          <a:lstStyle/>
          <a:p>
            <a:r>
              <a:rPr lang="en-US" dirty="0"/>
              <a:t>Microsoft Confidential</a:t>
            </a:r>
          </a:p>
        </p:txBody>
      </p:sp>
      <p:sp>
        <p:nvSpPr>
          <p:cNvPr id="12" name="Footer Placeholder 8"/>
          <p:cNvSpPr txBox="1">
            <a:spLocks/>
          </p:cNvSpPr>
          <p:nvPr userDrawn="1"/>
        </p:nvSpPr>
        <p:spPr>
          <a:xfrm>
            <a:off x="8167889" y="6642007"/>
            <a:ext cx="3937000" cy="137160"/>
          </a:xfrm>
          <a:prstGeom prst="rect">
            <a:avLst/>
          </a:prstGeom>
        </p:spPr>
        <p:txBody>
          <a:bodyPr vert="horz" lIns="0" tIns="0" rIns="9144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r>
              <a:rPr dirty="0">
                <a:solidFill>
                  <a:schemeClr val="tx1"/>
                </a:solidFill>
              </a:rPr>
              <a:t>Confidential under NDA</a:t>
            </a:r>
          </a:p>
        </p:txBody>
      </p:sp>
    </p:spTree>
    <p:extLst>
      <p:ext uri="{BB962C8B-B14F-4D97-AF65-F5344CB8AC3E}">
        <p14:creationId xmlns:p14="http://schemas.microsoft.com/office/powerpoint/2010/main" val="3164857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93">
          <p15:clr>
            <a:srgbClr val="C35EA4"/>
          </p15:clr>
        </p15:guide>
        <p15:guide id="2" pos="7546">
          <p15:clr>
            <a:srgbClr val="C35EA4"/>
          </p15:clr>
        </p15:guide>
        <p15:guide id="3" orient="horz" pos="283">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878159865"/>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828946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829869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28485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8993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2781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6151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878838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634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5396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70363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205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6002740"/>
            <a:ext cx="1366245" cy="292608"/>
          </a:xfrm>
          <a:prstGeom prst="rect">
            <a:avLst/>
          </a:prstGeom>
        </p:spPr>
      </p:pic>
      <p:sp>
        <p:nvSpPr>
          <p:cNvPr id="9" name="Title 1"/>
          <p:cNvSpPr>
            <a:spLocks noGrp="1"/>
          </p:cNvSpPr>
          <p:nvPr>
            <p:ph type="title" hasCustomPrompt="1"/>
          </p:nvPr>
        </p:nvSpPr>
        <p:spPr>
          <a:xfrm>
            <a:off x="584200" y="212633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1089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Freeform 19">
            <a:extLst>
              <a:ext uri="{FF2B5EF4-FFF2-40B4-BE49-F238E27FC236}">
                <a16:creationId xmlns:a16="http://schemas.microsoft.com/office/drawing/2014/main" id="{6C53769D-A9E7-47AB-A952-00CDFDDAA3E1}"/>
              </a:ext>
            </a:extLst>
          </p:cNvPr>
          <p:cNvSpPr>
            <a:spLocks noChangeAspect="1" noEditPoints="1"/>
          </p:cNvSpPr>
          <p:nvPr userDrawn="1"/>
        </p:nvSpPr>
        <p:spPr bwMode="black">
          <a:xfrm>
            <a:off x="6595141" y="3283491"/>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TextBox 7">
            <a:extLst>
              <a:ext uri="{FF2B5EF4-FFF2-40B4-BE49-F238E27FC236}">
                <a16:creationId xmlns:a16="http://schemas.microsoft.com/office/drawing/2014/main" id="{3448F2F9-0B8A-4303-A4F3-AC03FC1E72E9}"/>
              </a:ext>
            </a:extLst>
          </p:cNvPr>
          <p:cNvSpPr txBox="1"/>
          <p:nvPr userDrawn="1"/>
        </p:nvSpPr>
        <p:spPr>
          <a:xfrm>
            <a:off x="584200" y="550520"/>
            <a:ext cx="2781724" cy="276999"/>
          </a:xfrm>
          <a:prstGeom prst="rect">
            <a:avLst/>
          </a:prstGeom>
          <a:noFill/>
        </p:spPr>
        <p:txBody>
          <a:bodyPr wrap="none" lIns="0" tIns="0" rIns="0" bIns="0" rtlCol="0">
            <a:spAutoFit/>
          </a:bodyPr>
          <a:lstStyle/>
          <a:p>
            <a:pPr algn="l">
              <a:lnSpc>
                <a:spcPct val="90000"/>
              </a:lnSpc>
              <a:spcAft>
                <a:spcPts val="588"/>
              </a:spcAft>
            </a:pPr>
            <a:r>
              <a:rPr lang="en-US" sz="2000">
                <a:solidFill>
                  <a:schemeClr val="tx1"/>
                </a:solidFill>
                <a:latin typeface="+mn-lt"/>
                <a:cs typeface="Segoe UI Light" panose="020B0502040204020203" pitchFamily="34" charset="0"/>
              </a:rPr>
              <a:t>One Commercial Partner</a:t>
            </a:r>
          </a:p>
        </p:txBody>
      </p:sp>
    </p:spTree>
    <p:extLst>
      <p:ext uri="{BB962C8B-B14F-4D97-AF65-F5344CB8AC3E}">
        <p14:creationId xmlns:p14="http://schemas.microsoft.com/office/powerpoint/2010/main" val="2516251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8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89074"/>
          </a:xfrm>
        </p:spPr>
        <p:txBody>
          <a:bodyPr>
            <a:spAutoFit/>
          </a:bodyPr>
          <a:lstStyle>
            <a:lvl1pPr marL="224097" indent="-224097">
              <a:buClr>
                <a:schemeClr val="tx1"/>
              </a:buClr>
              <a:buFont typeface="Wingdings" panose="05000000000000000000" pitchFamily="2" charset="2"/>
              <a:buChar char=""/>
              <a:defRPr sz="2745">
                <a:latin typeface="+mn-lt"/>
              </a:defRPr>
            </a:lvl1pPr>
            <a:lvl2pPr marL="393726" indent="-169629">
              <a:buClr>
                <a:schemeClr val="tx1"/>
              </a:buClr>
              <a:buFont typeface="Wingdings" panose="05000000000000000000" pitchFamily="2" charset="2"/>
              <a:buChar char=""/>
              <a:defRPr/>
            </a:lvl2pPr>
            <a:lvl3pPr marL="617822" indent="-224097">
              <a:buClr>
                <a:schemeClr val="tx1"/>
              </a:buClr>
              <a:buFont typeface="Wingdings" panose="05000000000000000000" pitchFamily="2" charset="2"/>
              <a:buChar char=""/>
              <a:defRPr/>
            </a:lvl3pPr>
            <a:lvl4pPr marL="841919" indent="-224097">
              <a:buClr>
                <a:schemeClr val="tx1"/>
              </a:buClr>
              <a:buFont typeface="Wingdings" panose="05000000000000000000" pitchFamily="2" charset="2"/>
              <a:buChar char=""/>
              <a:defRPr/>
            </a:lvl4pPr>
            <a:lvl5pPr marL="1066015" indent="-169629">
              <a:buClr>
                <a:schemeClr val="tx1"/>
              </a:buClr>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066524592"/>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990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6439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609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110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406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6527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7568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0857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3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37383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681029372"/>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877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624695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1438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5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847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73286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9027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501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313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225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897955000"/>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180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3870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690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82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937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111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290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81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765434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922460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109321687"/>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8948153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3042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41432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0638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975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6624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0300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88735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55374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8446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367693531"/>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974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99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59544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74442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1123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75944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3099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46207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2152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44208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058809258"/>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1119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0403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0762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71314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642367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91834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7717105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224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80718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5570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estion 1">
    <p:spTree>
      <p:nvGrpSpPr>
        <p:cNvPr id="1" name=""/>
        <p:cNvGrpSpPr/>
        <p:nvPr/>
      </p:nvGrpSpPr>
      <p:grpSpPr>
        <a:xfrm>
          <a:off x="0" y="0"/>
          <a:ext cx="0" cy="0"/>
          <a:chOff x="0" y="0"/>
          <a:chExt cx="0" cy="0"/>
        </a:xfrm>
      </p:grpSpPr>
      <p:sp>
        <p:nvSpPr>
          <p:cNvPr id="12" name="Rectangle 11" hidden="1"/>
          <p:cNvSpPr/>
          <p:nvPr userDrawn="1"/>
        </p:nvSpPr>
        <p:spPr bwMode="auto">
          <a:xfrm>
            <a:off x="8337063" y="1698175"/>
            <a:ext cx="3854937" cy="5159825"/>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hidden="1"/>
          <p:cNvSpPr/>
          <p:nvPr userDrawn="1"/>
        </p:nvSpPr>
        <p:spPr bwMode="auto">
          <a:xfrm>
            <a:off x="0" y="0"/>
            <a:ext cx="12192000" cy="18271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247042" y="1950286"/>
            <a:ext cx="6920400" cy="1620500"/>
          </a:xfrm>
        </p:spPr>
        <p:txBody>
          <a:bodyPr/>
          <a:lstStyle>
            <a:lvl1pPr marL="136948" indent="-136948">
              <a:spcBef>
                <a:spcPts val="1176"/>
              </a:spcBef>
              <a:buClr>
                <a:srgbClr val="B2B2B2"/>
              </a:buClr>
              <a:buFont typeface="Wingdings" panose="05000000000000000000" pitchFamily="2" charset="2"/>
              <a:buChar char=""/>
              <a:defRPr sz="1765" spc="-10" baseline="0">
                <a:latin typeface="+mn-lt"/>
                <a:cs typeface="Segoe UI" panose="020B0502040204020203" pitchFamily="34" charset="0"/>
              </a:defRPr>
            </a:lvl1pPr>
            <a:lvl2pPr marL="334589" indent="-191416">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2pPr>
            <a:lvl3pPr marL="507330" indent="-15406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3pPr>
            <a:lvl4pPr marL="698746" indent="-185191">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4pPr>
            <a:lvl5pPr marL="877712" indent="-16651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hidden="1"/>
          <p:cNvCxnSpPr/>
          <p:nvPr userDrawn="1"/>
        </p:nvCxnSpPr>
        <p:spPr>
          <a:xfrm>
            <a:off x="0" y="1702017"/>
            <a:ext cx="12192000" cy="0"/>
          </a:xfrm>
          <a:prstGeom prst="line">
            <a:avLst/>
          </a:prstGeom>
          <a:ln>
            <a:solidFill>
              <a:srgbClr val="C0C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36871056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017226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449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78164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154181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729057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9395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9187920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30437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707822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22038780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estions 2+">
    <p:spTree>
      <p:nvGrpSpPr>
        <p:cNvPr id="1" name=""/>
        <p:cNvGrpSpPr/>
        <p:nvPr/>
      </p:nvGrpSpPr>
      <p:grpSpPr>
        <a:xfrm>
          <a:off x="0" y="0"/>
          <a:ext cx="0" cy="0"/>
          <a:chOff x="0" y="0"/>
          <a:chExt cx="0" cy="0"/>
        </a:xfrm>
      </p:grpSpPr>
      <p:sp>
        <p:nvSpPr>
          <p:cNvPr id="12" name="Rectangle 11" hidden="1"/>
          <p:cNvSpPr/>
          <p:nvPr userDrawn="1"/>
        </p:nvSpPr>
        <p:spPr bwMode="auto">
          <a:xfrm>
            <a:off x="8337063" y="1698175"/>
            <a:ext cx="3854937" cy="5159825"/>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hidden="1"/>
          <p:cNvSpPr/>
          <p:nvPr userDrawn="1"/>
        </p:nvSpPr>
        <p:spPr bwMode="auto">
          <a:xfrm>
            <a:off x="0" y="0"/>
            <a:ext cx="12192000" cy="18271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247042" y="1950286"/>
            <a:ext cx="6920400" cy="1620500"/>
          </a:xfrm>
        </p:spPr>
        <p:txBody>
          <a:bodyPr/>
          <a:lstStyle>
            <a:lvl1pPr marL="136948" indent="-136948">
              <a:spcBef>
                <a:spcPts val="1176"/>
              </a:spcBef>
              <a:buClr>
                <a:srgbClr val="B2B2B2"/>
              </a:buClr>
              <a:buFont typeface="Wingdings" panose="05000000000000000000" pitchFamily="2" charset="2"/>
              <a:buChar char=""/>
              <a:defRPr sz="1765" spc="-10" baseline="0">
                <a:latin typeface="+mn-lt"/>
                <a:cs typeface="Segoe UI" panose="020B0502040204020203" pitchFamily="34" charset="0"/>
              </a:defRPr>
            </a:lvl1pPr>
            <a:lvl2pPr marL="334589" indent="-191416">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2pPr>
            <a:lvl3pPr marL="507330" indent="-15406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3pPr>
            <a:lvl4pPr marL="698746" indent="-185191">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4pPr>
            <a:lvl5pPr marL="877712" indent="-16651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hidden="1"/>
          <p:cNvCxnSpPr/>
          <p:nvPr userDrawn="1"/>
        </p:nvCxnSpPr>
        <p:spPr>
          <a:xfrm>
            <a:off x="0" y="1702017"/>
            <a:ext cx="12192000" cy="0"/>
          </a:xfrm>
          <a:prstGeom prst="line">
            <a:avLst/>
          </a:prstGeom>
          <a:ln>
            <a:solidFill>
              <a:srgbClr val="C0C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042285124"/>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44891529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55442091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31062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682347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650061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98659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9777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37454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4501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6659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prstGeom prst="rect">
            <a:avLst/>
          </a:prstGeo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16878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218470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571895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2140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07764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93447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4267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700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6886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45113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747594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5546530"/>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328094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01890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06632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33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284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875192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2741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80383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and text side by side half and top">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59436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531863" y="585788"/>
            <a:ext cx="5076110" cy="5683250"/>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4961637" cy="553998"/>
          </a:xfrm>
        </p:spPr>
        <p:txBody>
          <a:bodyPr anchor="t"/>
          <a:lstStyle>
            <a:lvl1pPr>
              <a:defRPr>
                <a:solidFill>
                  <a:schemeClr val="bg1"/>
                </a:solidFill>
              </a:defRPr>
            </a:lvl1pPr>
          </a:lstStyle>
          <a:p>
            <a:r>
              <a:rPr lang="en-US"/>
              <a:t>Title</a:t>
            </a:r>
          </a:p>
        </p:txBody>
      </p:sp>
    </p:spTree>
    <p:extLst>
      <p:ext uri="{BB962C8B-B14F-4D97-AF65-F5344CB8AC3E}">
        <p14:creationId xmlns:p14="http://schemas.microsoft.com/office/powerpoint/2010/main" val="19005204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9608650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10476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8700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070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3345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OnLigh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C8AD3-66DC-424B-80CA-509B973CC826}"/>
              </a:ext>
            </a:extLst>
          </p:cNvPr>
          <p:cNvPicPr>
            <a:picLocks noChangeAspect="1"/>
          </p:cNvPicPr>
          <p:nvPr userDrawn="1"/>
        </p:nvPicPr>
        <p:blipFill>
          <a:blip r:embed="rId2"/>
          <a:stretch>
            <a:fillRect/>
          </a:stretch>
        </p:blipFill>
        <p:spPr>
          <a:xfrm>
            <a:off x="109465" y="98274"/>
            <a:ext cx="1827730" cy="672414"/>
          </a:xfrm>
          <a:prstGeom prst="rect">
            <a:avLst/>
          </a:prstGeom>
        </p:spPr>
      </p:pic>
    </p:spTree>
    <p:extLst>
      <p:ext uri="{BB962C8B-B14F-4D97-AF65-F5344CB8AC3E}">
        <p14:creationId xmlns:p14="http://schemas.microsoft.com/office/powerpoint/2010/main" val="2366085322"/>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92163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137163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596504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31972022"/>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1A0-6E6A-400E-9803-919279D9581E}"/>
              </a:ext>
            </a:extLst>
          </p:cNvPr>
          <p:cNvSpPr>
            <a:spLocks noGrp="1"/>
          </p:cNvSpPr>
          <p:nvPr>
            <p:ph type="title"/>
          </p:nvPr>
        </p:nvSpPr>
        <p:spPr>
          <a:xfrm>
            <a:off x="455994" y="556382"/>
            <a:ext cx="11306469" cy="489596"/>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C44CEF6-77D6-4E87-977D-0EC67FA3F376}"/>
              </a:ext>
            </a:extLst>
          </p:cNvPr>
          <p:cNvSpPr>
            <a:spLocks noGrp="1"/>
          </p:cNvSpPr>
          <p:nvPr>
            <p:ph type="ftr" sz="quarter" idx="10"/>
          </p:nvPr>
        </p:nvSpPr>
        <p:spPr/>
        <p:txBody>
          <a:bodyPr/>
          <a:lstStyle/>
          <a:p>
            <a:r>
              <a:rPr lang="en-US">
                <a:solidFill>
                  <a:schemeClr val="bg1">
                    <a:lumMod val="65000"/>
                  </a:schemeClr>
                </a:solidFill>
              </a:rPr>
              <a:t>© Microsoft Corporation                                                                                  								                   Azure Cosmos DB</a:t>
            </a:r>
          </a:p>
        </p:txBody>
      </p:sp>
      <p:sp>
        <p:nvSpPr>
          <p:cNvPr id="5" name="Content Placeholder 4">
            <a:extLst>
              <a:ext uri="{FF2B5EF4-FFF2-40B4-BE49-F238E27FC236}">
                <a16:creationId xmlns:a16="http://schemas.microsoft.com/office/drawing/2014/main" id="{28FA8112-B188-4B84-912E-B1105F351795}"/>
              </a:ext>
            </a:extLst>
          </p:cNvPr>
          <p:cNvSpPr>
            <a:spLocks noGrp="1"/>
          </p:cNvSpPr>
          <p:nvPr>
            <p:ph sz="quarter" idx="11"/>
          </p:nvPr>
        </p:nvSpPr>
        <p:spPr>
          <a:xfrm>
            <a:off x="455995" y="1509819"/>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301690"/>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14818782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861356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97322"/>
            <a:ext cx="11653522" cy="1956973"/>
          </a:xfrm>
        </p:spPr>
        <p:txBody>
          <a:bodyPr/>
          <a:lstStyle>
            <a:lvl1pPr marL="0" indent="0">
              <a:buNone/>
              <a:defRPr sz="3235">
                <a:solidFill>
                  <a:schemeClr val="tx1"/>
                </a:solidFill>
                <a:latin typeface="Consolas" panose="020B0609020204030204" pitchFamily="49" charset="0"/>
                <a:cs typeface="Consolas" panose="020B0609020204030204" pitchFamily="49" charset="0"/>
              </a:defRPr>
            </a:lvl1pPr>
            <a:lvl2pPr marL="339726" indent="0">
              <a:buNone/>
              <a:defRPr>
                <a:solidFill>
                  <a:schemeClr val="tx1"/>
                </a:solidFill>
                <a:latin typeface="Consolas" panose="020B0609020204030204" pitchFamily="49" charset="0"/>
                <a:cs typeface="Consolas" panose="020B0609020204030204" pitchFamily="49" charset="0"/>
              </a:defRPr>
            </a:lvl2pPr>
            <a:lvl3pPr marL="573090" indent="0">
              <a:buNone/>
              <a:defRPr>
                <a:solidFill>
                  <a:schemeClr val="tx1"/>
                </a:solidFill>
                <a:latin typeface="Consolas" panose="020B0609020204030204" pitchFamily="49" charset="0"/>
                <a:cs typeface="Consolas" panose="020B0609020204030204" pitchFamily="49" charset="0"/>
              </a:defRPr>
            </a:lvl3pPr>
            <a:lvl4pPr marL="798516" indent="0">
              <a:buNone/>
              <a:defRPr>
                <a:solidFill>
                  <a:schemeClr val="tx1"/>
                </a:solidFill>
                <a:latin typeface="Consolas" panose="020B0609020204030204" pitchFamily="49" charset="0"/>
                <a:cs typeface="Consolas" panose="020B0609020204030204" pitchFamily="49" charset="0"/>
              </a:defRPr>
            </a:lvl4pPr>
            <a:lvl5pPr marL="10302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hasCustomPrompt="1"/>
          </p:nvPr>
        </p:nvSpPr>
        <p:spPr/>
        <p:txBody>
          <a:bodyPr/>
          <a:lstStyle>
            <a:lvl1pPr>
              <a:defRPr>
                <a:solidFill>
                  <a:schemeClr val="tx1"/>
                </a:solidFill>
              </a:defRPr>
            </a:lvl1pPr>
          </a:lstStyle>
          <a:p>
            <a:r>
              <a:rPr lang="en-US"/>
              <a:t>Slide for developer code</a:t>
            </a:r>
            <a:endParaRPr lang="en-IN"/>
          </a:p>
        </p:txBody>
      </p:sp>
    </p:spTree>
    <p:extLst>
      <p:ext uri="{BB962C8B-B14F-4D97-AF65-F5344CB8AC3E}">
        <p14:creationId xmlns:p14="http://schemas.microsoft.com/office/powerpoint/2010/main" val="264201470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2792134468"/>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871935568"/>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 </a:t>
            </a:r>
          </a:p>
        </p:txBody>
      </p:sp>
    </p:spTree>
    <p:extLst>
      <p:ext uri="{BB962C8B-B14F-4D97-AF65-F5344CB8AC3E}">
        <p14:creationId xmlns:p14="http://schemas.microsoft.com/office/powerpoint/2010/main" val="1898499743"/>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999260951"/>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758595984"/>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557344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42031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234319147"/>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092593094"/>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34752"/>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35334051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59516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031252138"/>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782349587"/>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697292059"/>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spTree>
    <p:extLst>
      <p:ext uri="{BB962C8B-B14F-4D97-AF65-F5344CB8AC3E}">
        <p14:creationId xmlns:p14="http://schemas.microsoft.com/office/powerpoint/2010/main" val="1353367696"/>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61286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76795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60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569136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3080809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374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412768"/>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700">
                <a:solidFill>
                  <a:schemeClr val="tx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381062"/>
            <a:ext cx="1835681" cy="393285"/>
          </a:xfrm>
          <a:prstGeom prst="rect">
            <a:avLst/>
          </a:prstGeom>
        </p:spPr>
      </p:pic>
    </p:spTree>
    <p:extLst>
      <p:ext uri="{BB962C8B-B14F-4D97-AF65-F5344CB8AC3E}">
        <p14:creationId xmlns:p14="http://schemas.microsoft.com/office/powerpoint/2010/main" val="4261670712"/>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64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709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2776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1622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54872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1333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24894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6890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133309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829367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65894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957826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363484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34732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125367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919878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3585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012203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392494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0834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8586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07121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94424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69754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5368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21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617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795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04363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900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7053244"/>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5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1.1">
            <a:extLst>
              <a:ext uri="{FF2B5EF4-FFF2-40B4-BE49-F238E27FC236}">
                <a16:creationId xmlns:a16="http://schemas.microsoft.com/office/drawing/2014/main" id="{0692D27C-E9B1-4F10-A131-1F7A7CF8A999}"/>
              </a:ext>
            </a:extLst>
          </p:cNvPr>
          <p:cNvPicPr>
            <a:picLocks noChangeAspect="1"/>
          </p:cNvPicPr>
          <p:nvPr userDrawn="1"/>
        </p:nvPicPr>
        <p:blipFill>
          <a:blip r:embed="rId2"/>
          <a:stretch>
            <a:fillRect/>
          </a:stretch>
        </p:blipFill>
        <p:spPr>
          <a:xfrm>
            <a:off x="1731" y="-1867"/>
            <a:ext cx="12190271" cy="6859866"/>
          </a:xfrm>
          <a:prstGeom prst="rect">
            <a:avLst/>
          </a:prstGeom>
        </p:spPr>
      </p:pic>
      <p:sp>
        <p:nvSpPr>
          <p:cNvPr id="7" name="Rectangle 6">
            <a:hlinkClick r:id="" action="ppaction://hlinkshowjump?jump=nextslide"/>
            <a:extLst>
              <a:ext uri="{FF2B5EF4-FFF2-40B4-BE49-F238E27FC236}">
                <a16:creationId xmlns:a16="http://schemas.microsoft.com/office/drawing/2014/main" id="{368BB1AC-D993-4330-8948-9A957C5A17F1}"/>
              </a:ext>
            </a:extLst>
          </p:cNvPr>
          <p:cNvSpPr/>
          <p:nvPr userDrawn="1"/>
        </p:nvSpPr>
        <p:spPr>
          <a:xfrm>
            <a:off x="5209" y="-4665"/>
            <a:ext cx="12190272" cy="6862665"/>
          </a:xfrm>
          <a:prstGeom prst="rect">
            <a:avLst/>
          </a:prstGeom>
          <a:solidFill>
            <a:srgbClr val="000000">
              <a:alpha val="4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96021">
              <a:defRPr/>
            </a:pPr>
            <a:endParaRPr lang="en-US" sz="1728">
              <a:solidFill>
                <a:srgbClr val="F1EFED"/>
              </a:solidFill>
              <a:latin typeface="Segoe UI"/>
            </a:endParaRPr>
          </a:p>
        </p:txBody>
      </p:sp>
      <p:pic>
        <p:nvPicPr>
          <p:cNvPr id="8" name="MS logo white - EMF" descr="Microsoft logo white text version">
            <a:extLst>
              <a:ext uri="{FF2B5EF4-FFF2-40B4-BE49-F238E27FC236}">
                <a16:creationId xmlns:a16="http://schemas.microsoft.com/office/drawing/2014/main" id="{99B1E30F-0767-4576-9330-3013848CA3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5090" y="436366"/>
            <a:ext cx="896425" cy="192014"/>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292820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10253918" cy="1793090"/>
          </a:xfrm>
          <a:noFill/>
        </p:spPr>
        <p:txBody>
          <a:bodyPr lIns="146304" tIns="91440" rIns="146304" bIns="91440" anchor="t" anchorCtr="0"/>
          <a:lstStyle>
            <a:lvl1pPr>
              <a:defRPr sz="4800"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299" y="3878574"/>
            <a:ext cx="10253918" cy="1792326"/>
          </a:xfrm>
          <a:noFill/>
        </p:spPr>
        <p:txBody>
          <a:bodyPr lIns="164592" tIns="109728" rIns="164592" bIns="109728">
            <a:noAutofit/>
          </a:bodyPr>
          <a:lstStyle>
            <a:lvl1pPr marL="0" indent="0">
              <a:spcBef>
                <a:spcPts val="0"/>
              </a:spcBef>
              <a:buNone/>
              <a:defRPr sz="2800" spc="0" baseline="0">
                <a:solidFill>
                  <a:schemeClr val="tx1"/>
                </a:solidFill>
                <a:latin typeface="+mj-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40057" y="470067"/>
            <a:ext cx="1423303" cy="30482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1597" y="3846940"/>
            <a:ext cx="3133239" cy="3145783"/>
          </a:xfrm>
          <a:prstGeom prst="rect">
            <a:avLst/>
          </a:prstGeom>
        </p:spPr>
      </p:pic>
    </p:spTree>
    <p:extLst>
      <p:ext uri="{BB962C8B-B14F-4D97-AF65-F5344CB8AC3E}">
        <p14:creationId xmlns:p14="http://schemas.microsoft.com/office/powerpoint/2010/main" val="2870288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8664-44D7-4DCC-92D3-D545E4900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BC588B-9F49-45E0-9132-BA5A23F23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678BE-BE27-4733-A2A8-70B435089856}"/>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07E16A34-30F2-4280-AF83-E59F1CEF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08DB3-32A3-43F1-9116-61F67DA4CEA5}"/>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684894525"/>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5029-5666-4948-8AFA-7335DEB2A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20A3D-06F5-4693-B77B-056761C226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A255C-90F8-4EDF-9200-B60726C6CD10}"/>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F650EF42-43BC-4B29-B1C9-FAFBF54B6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BA073-0E68-4B70-839B-C22ED25FE3C7}"/>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3117274947"/>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6A3-51B3-426D-B4DF-E1E316F0EF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31C86-8041-44D9-AAB8-3651EB1E9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E67870-271C-4A00-B7E2-6290E711B14D}"/>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65BE4CB9-5BAC-48D4-9A8D-725937CF0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02568-6048-4E33-9F60-23662B5323AD}"/>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1644936656"/>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5838-E377-49E0-AAF4-5472AD4FE4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09945-02E0-4C05-BCA5-F13180B837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388FBD-596D-4C0A-A53F-D0CBD8CEE3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847D5F-9921-48C2-973D-0571C3CC88D0}"/>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6" name="Footer Placeholder 5">
            <a:extLst>
              <a:ext uri="{FF2B5EF4-FFF2-40B4-BE49-F238E27FC236}">
                <a16:creationId xmlns:a16="http://schemas.microsoft.com/office/drawing/2014/main" id="{FAB0A68D-FBDC-4861-8DF7-A01F58519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BFE24-8255-4B81-AD4A-C2655698B783}"/>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220478377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817A-82BC-4284-98BE-4E39C2E89D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B13BC6-0C08-4A7D-8E34-1E217AA364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BA0A8C-9750-4168-BD38-FC91279A7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33353C-56B0-4F41-A5C0-85F6EC665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61C465-3352-4D4B-90FA-AB51C5517F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99C82F-C118-467A-8347-3940AB3AF5AF}"/>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8" name="Footer Placeholder 7">
            <a:extLst>
              <a:ext uri="{FF2B5EF4-FFF2-40B4-BE49-F238E27FC236}">
                <a16:creationId xmlns:a16="http://schemas.microsoft.com/office/drawing/2014/main" id="{59189682-7356-4940-B346-D86FFFAA7D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370201-0510-4C31-B82F-4E97C2ACA4AC}"/>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1236543439"/>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07D1-786F-45A6-9DE8-637E6F752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0851EA-EC72-43F2-8330-DAF173B8B26F}"/>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4" name="Footer Placeholder 3">
            <a:extLst>
              <a:ext uri="{FF2B5EF4-FFF2-40B4-BE49-F238E27FC236}">
                <a16:creationId xmlns:a16="http://schemas.microsoft.com/office/drawing/2014/main" id="{0DC0EDA2-F4F2-4EED-86B4-97D041CE09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C48E8-3A1A-4C80-97A8-B3FC46B75045}"/>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1926195177"/>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CEAA61-F81E-4F80-8CA6-B2A6229234A3}"/>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3" name="Footer Placeholder 2">
            <a:extLst>
              <a:ext uri="{FF2B5EF4-FFF2-40B4-BE49-F238E27FC236}">
                <a16:creationId xmlns:a16="http://schemas.microsoft.com/office/drawing/2014/main" id="{D6F8EDAB-5BE1-43F5-91ED-EBE9942ABD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445FE7-9D5F-413C-A3A0-D3F2D0D59FE8}"/>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2219630575"/>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950B-7E29-4511-8440-A3AC645E8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403A24-5078-4ADC-8C16-FBFD94AC4E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4F9109-AD39-4A57-9342-263866E3C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9D1BF-EBF6-484F-8228-84F05A0F1B7B}"/>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6" name="Footer Placeholder 5">
            <a:extLst>
              <a:ext uri="{FF2B5EF4-FFF2-40B4-BE49-F238E27FC236}">
                <a16:creationId xmlns:a16="http://schemas.microsoft.com/office/drawing/2014/main" id="{F146FE8F-976C-4939-A0B1-80C4FC9DF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3F31D8-E499-417A-9ACC-BB9B79E39BDB}"/>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3599889474"/>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8501-832F-40C0-81D1-8DCAB8905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D040CC-7F72-499F-82C7-BE8F81A374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D3E1C7-F9BD-4A68-8981-EBBAD4340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73FBFD-A838-4B98-99EB-25DB0931D529}"/>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6" name="Footer Placeholder 5">
            <a:extLst>
              <a:ext uri="{FF2B5EF4-FFF2-40B4-BE49-F238E27FC236}">
                <a16:creationId xmlns:a16="http://schemas.microsoft.com/office/drawing/2014/main" id="{5EF6F3C0-29D8-4AB3-991E-2BAC41926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04746-A07F-4CCB-B064-A7260CD358F1}"/>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37733094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16362266"/>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27BB6-339A-4415-9891-5B41D85853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0E4D4-8164-43F3-B297-CB57AB2D58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CA9D-DB14-49F6-AD1E-889727E85640}"/>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8DA7162F-E99A-4200-9A44-BB205CE17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B70FE-726F-4566-AC41-EAD724450EE7}"/>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3723001841"/>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15228-9B59-4060-98B8-D0494CF264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CC4F2F-8BB0-4F26-B4C7-E0B9A5D64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872B-11BE-4FFB-B838-87B8B97701D4}"/>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5F6DC6C6-6CDC-4C6D-AD99-674363672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708F7-8F56-46CC-A4C5-EB1908157AB8}"/>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1570143646"/>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20986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268022306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694424254"/>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19092752"/>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724445"/>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90419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56"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atin typeface="+mj-lt"/>
              </a:defRPr>
            </a:lvl1pPr>
          </a:lstStyle>
          <a:p>
            <a:r>
              <a:rPr lang="en-US"/>
              <a:t>Click to edit Master title style</a:t>
            </a:r>
          </a:p>
        </p:txBody>
      </p:sp>
      <p:sp>
        <p:nvSpPr>
          <p:cNvPr id="4" name="Text Placeholder 3"/>
          <p:cNvSpPr>
            <a:spLocks noGrp="1"/>
          </p:cNvSpPr>
          <p:nvPr>
            <p:ph type="body" sz="quarter" idx="10"/>
          </p:nvPr>
        </p:nvSpPr>
        <p:spPr>
          <a:xfrm>
            <a:off x="580475" y="1710610"/>
            <a:ext cx="11029033" cy="4415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6553507"/>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1513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228339573"/>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12F9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8DEF3CF-186E-472B-95A9-1E6C05D757E2}"/>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grpSp>
        <p:nvGrpSpPr>
          <p:cNvPr id="8" name="Group 7">
            <a:extLst>
              <a:ext uri="{FF2B5EF4-FFF2-40B4-BE49-F238E27FC236}">
                <a16:creationId xmlns:a16="http://schemas.microsoft.com/office/drawing/2014/main" id="{525D4CFF-1446-FFBE-1466-D4351AB13508}"/>
              </a:ext>
            </a:extLst>
          </p:cNvPr>
          <p:cNvGrpSpPr/>
          <p:nvPr userDrawn="1"/>
        </p:nvGrpSpPr>
        <p:grpSpPr>
          <a:xfrm>
            <a:off x="572157" y="3180907"/>
            <a:ext cx="11047688" cy="1630224"/>
            <a:chOff x="686588" y="3817089"/>
            <a:chExt cx="13257225" cy="1956268"/>
          </a:xfrm>
        </p:grpSpPr>
        <p:grpSp>
          <p:nvGrpSpPr>
            <p:cNvPr id="18" name="Group 17">
              <a:extLst>
                <a:ext uri="{FF2B5EF4-FFF2-40B4-BE49-F238E27FC236}">
                  <a16:creationId xmlns:a16="http://schemas.microsoft.com/office/drawing/2014/main" id="{657E4B52-2B11-4561-89C7-74FBEE0B3006}"/>
                </a:ext>
              </a:extLst>
            </p:cNvPr>
            <p:cNvGrpSpPr/>
            <p:nvPr userDrawn="1"/>
          </p:nvGrpSpPr>
          <p:grpSpPr>
            <a:xfrm>
              <a:off x="686588" y="3817089"/>
              <a:ext cx="13257225" cy="1956268"/>
              <a:chOff x="777752" y="3817089"/>
              <a:chExt cx="13257225" cy="1956268"/>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777752" y="3817089"/>
                <a:ext cx="13257225" cy="1034129"/>
              </a:xfrm>
              <a:prstGeom prst="rect">
                <a:avLst/>
              </a:prstGeom>
              <a:noFill/>
            </p:spPr>
            <p:txBody>
              <a:bodyPr wrap="square">
                <a:spAutoFit/>
              </a:bodyPr>
              <a:lstStyle/>
              <a:p>
                <a:pPr algn="ctr"/>
                <a:r>
                  <a:rPr lang="en-IN" sz="5000" b="1" i="0" u="none" strike="noStrike" baseline="0" dirty="0">
                    <a:solidFill>
                      <a:schemeClr val="bg1"/>
                    </a:solidFill>
                    <a:latin typeface="Poppins" pitchFamily="2" charset="77"/>
                    <a:cs typeface="Poppins" pitchFamily="2" charset="77"/>
                  </a:rPr>
                  <a:t> Az COMMUNITY</a:t>
                </a:r>
                <a:endParaRPr lang="en-IN" sz="19916" b="1" dirty="0">
                  <a:solidFill>
                    <a:schemeClr val="bg1"/>
                  </a:solidFill>
                  <a:latin typeface="Poppins" pitchFamily="2" charset="77"/>
                  <a:cs typeface="Poppins" pitchFamily="2" charset="77"/>
                </a:endParaRPr>
              </a:p>
            </p:txBody>
          </p:sp>
          <p:sp>
            <p:nvSpPr>
              <p:cNvPr id="10" name="TextBox 9">
                <a:extLst>
                  <a:ext uri="{FF2B5EF4-FFF2-40B4-BE49-F238E27FC236}">
                    <a16:creationId xmlns:a16="http://schemas.microsoft.com/office/drawing/2014/main" id="{3FC10824-1FC6-40DE-B68C-D18496CA8FB6}"/>
                  </a:ext>
                </a:extLst>
              </p:cNvPr>
              <p:cNvSpPr txBox="1"/>
              <p:nvPr userDrawn="1"/>
            </p:nvSpPr>
            <p:spPr>
              <a:xfrm>
                <a:off x="3234249" y="4739150"/>
                <a:ext cx="8344230" cy="541610"/>
              </a:xfrm>
              <a:prstGeom prst="rect">
                <a:avLst/>
              </a:prstGeom>
              <a:noFill/>
            </p:spPr>
            <p:txBody>
              <a:bodyPr wrap="square">
                <a:spAutoFit/>
              </a:bodyPr>
              <a:lstStyle/>
              <a:p>
                <a:pPr algn="ctr"/>
                <a:r>
                  <a:rPr lang="en-IN" sz="2333" b="0" i="0" u="none" strike="noStrike" baseline="0" dirty="0">
                    <a:solidFill>
                      <a:schemeClr val="bg1"/>
                    </a:solidFill>
                    <a:latin typeface="Poppins" pitchFamily="2" charset="77"/>
                    <a:cs typeface="Poppins" pitchFamily="2" charset="77"/>
                  </a:rPr>
                  <a:t>Conference 2022</a:t>
                </a:r>
                <a:endParaRPr lang="en-US" sz="2333" b="0" i="1" dirty="0">
                  <a:solidFill>
                    <a:schemeClr val="bg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4A1878D-F88B-F745-2DA9-1C187E86CEDB}"/>
                  </a:ext>
                </a:extLst>
              </p:cNvPr>
              <p:cNvSpPr txBox="1"/>
              <p:nvPr userDrawn="1"/>
            </p:nvSpPr>
            <p:spPr>
              <a:xfrm>
                <a:off x="3234249" y="5354703"/>
                <a:ext cx="8344230" cy="418654"/>
              </a:xfrm>
              <a:prstGeom prst="rect">
                <a:avLst/>
              </a:prstGeom>
              <a:noFill/>
            </p:spPr>
            <p:txBody>
              <a:bodyPr wrap="square">
                <a:spAutoFit/>
              </a:bodyPr>
              <a:lstStyle/>
              <a:p>
                <a:pPr algn="ctr"/>
                <a:r>
                  <a:rPr lang="en-IN" sz="1667" b="0" i="0" u="none" strike="noStrike" baseline="0" dirty="0">
                    <a:solidFill>
                      <a:schemeClr val="bg1"/>
                    </a:solidFill>
                    <a:latin typeface="Poppins Light" pitchFamily="2" charset="77"/>
                    <a:cs typeface="Poppins Light" pitchFamily="2" charset="77"/>
                  </a:rPr>
                  <a:t>Asia’s Largest Azure Community Conference</a:t>
                </a:r>
                <a:endParaRPr lang="en-US" sz="1667" b="0" i="0" dirty="0">
                  <a:solidFill>
                    <a:schemeClr val="bg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4A13910C-C961-C1A2-7B55-871C4565BEB5}"/>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C85C7-F559-B3F4-8497-19B59ACF0951}"/>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E8D3B0CC-234F-FE6F-6748-9A210C9DCC2B}"/>
              </a:ext>
            </a:extLst>
          </p:cNvPr>
          <p:cNvPicPr>
            <a:picLocks noChangeAspect="1"/>
          </p:cNvPicPr>
          <p:nvPr userDrawn="1"/>
        </p:nvPicPr>
        <p:blipFill>
          <a:blip r:embed="rId2"/>
          <a:stretch>
            <a:fillRect/>
          </a:stretch>
        </p:blipFill>
        <p:spPr>
          <a:xfrm>
            <a:off x="5007785" y="1005798"/>
            <a:ext cx="1906245" cy="1579460"/>
          </a:xfrm>
          <a:prstGeom prst="rect">
            <a:avLst/>
          </a:prstGeom>
        </p:spPr>
      </p:pic>
      <p:pic>
        <p:nvPicPr>
          <p:cNvPr id="16" name="Picture 15">
            <a:extLst>
              <a:ext uri="{FF2B5EF4-FFF2-40B4-BE49-F238E27FC236}">
                <a16:creationId xmlns:a16="http://schemas.microsoft.com/office/drawing/2014/main" id="{6A91F16C-3C79-6733-1250-EA38D1942226}"/>
              </a:ext>
            </a:extLst>
          </p:cNvPr>
          <p:cNvPicPr>
            <a:picLocks noChangeAspect="1"/>
          </p:cNvPicPr>
          <p:nvPr userDrawn="1"/>
        </p:nvPicPr>
        <p:blipFill>
          <a:blip r:embed="rId3"/>
          <a:stretch>
            <a:fillRect/>
          </a:stretch>
        </p:blipFill>
        <p:spPr>
          <a:xfrm>
            <a:off x="0" y="-20786"/>
            <a:ext cx="3302000" cy="2053167"/>
          </a:xfrm>
          <a:prstGeom prst="rect">
            <a:avLst/>
          </a:prstGeom>
        </p:spPr>
      </p:pic>
      <p:pic>
        <p:nvPicPr>
          <p:cNvPr id="17" name="Picture 16">
            <a:extLst>
              <a:ext uri="{FF2B5EF4-FFF2-40B4-BE49-F238E27FC236}">
                <a16:creationId xmlns:a16="http://schemas.microsoft.com/office/drawing/2014/main" id="{E6A11A65-9DBF-5173-D8BB-80230607B428}"/>
              </a:ext>
            </a:extLst>
          </p:cNvPr>
          <p:cNvPicPr>
            <a:picLocks noChangeAspect="1"/>
          </p:cNvPicPr>
          <p:nvPr userDrawn="1"/>
        </p:nvPicPr>
        <p:blipFill>
          <a:blip r:embed="rId4"/>
          <a:stretch>
            <a:fillRect/>
          </a:stretch>
        </p:blipFill>
        <p:spPr>
          <a:xfrm>
            <a:off x="8805333" y="4795677"/>
            <a:ext cx="3386667" cy="2095500"/>
          </a:xfrm>
          <a:prstGeom prst="rect">
            <a:avLst/>
          </a:prstGeom>
        </p:spPr>
      </p:pic>
    </p:spTree>
    <p:extLst>
      <p:ext uri="{BB962C8B-B14F-4D97-AF65-F5344CB8AC3E}">
        <p14:creationId xmlns:p14="http://schemas.microsoft.com/office/powerpoint/2010/main" val="989165490"/>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5210093" y="2786265"/>
            <a:ext cx="5725729" cy="561585"/>
          </a:xfrm>
          <a:prstGeom prst="rect">
            <a:avLst/>
          </a:prstGeom>
          <a:noFill/>
        </p:spPr>
        <p:txBody>
          <a:bodyPr wrap="square"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5210093" y="3750391"/>
            <a:ext cx="4572000" cy="307777"/>
          </a:xfrm>
          <a:prstGeom prst="rect">
            <a:avLst/>
          </a:prstGeo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449720" y="2043885"/>
            <a:ext cx="2607931" cy="2607931"/>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2607123" y="6224772"/>
            <a:ext cx="1515394" cy="32455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5210093" y="3504604"/>
            <a:ext cx="4922635" cy="29678"/>
          </a:xfrm>
          <a:prstGeom prst="rect">
            <a:avLst/>
          </a:prstGeom>
          <a:solidFill>
            <a:srgbClr val="9BF00B"/>
          </a:solidFill>
          <a:ln>
            <a:solidFill>
              <a:srgbClr val="9BF00B"/>
            </a:solidFill>
          </a:ln>
        </p:spPr>
        <p:style>
          <a:lnRef idx="2">
            <a:schemeClr val="accent1">
              <a:shade val="50000"/>
            </a:schemeClr>
          </a:lnRef>
          <a:fillRef idx="1">
            <a:schemeClr val="accent1"/>
          </a:fillRef>
          <a:effectRef idx="0">
            <a:schemeClr val="accent1"/>
          </a:effectRef>
          <a:fontRef idx="minor">
            <a:schemeClr val="lt1"/>
          </a:fontRef>
        </p:style>
        <p:txBody>
          <a:bodyPr lIns="130888" tIns="65444" rIns="130888" bIns="65444" rtlCol="0" anchor="ctr"/>
          <a:lstStyle/>
          <a:p>
            <a:pPr algn="ctr"/>
            <a:endParaRPr lang="en-IN" sz="1500">
              <a:solidFill>
                <a:srgbClr val="9BF00B"/>
              </a:solidFill>
            </a:endParaRPr>
          </a:p>
        </p:txBody>
      </p:sp>
      <p:pic>
        <p:nvPicPr>
          <p:cNvPr id="2" name="Picture 1">
            <a:extLst>
              <a:ext uri="{FF2B5EF4-FFF2-40B4-BE49-F238E27FC236}">
                <a16:creationId xmlns:a16="http://schemas.microsoft.com/office/drawing/2014/main" id="{C9479E0C-A6B5-5CB6-79A9-863A3C3DA508}"/>
              </a:ext>
            </a:extLst>
          </p:cNvPr>
          <p:cNvPicPr>
            <a:picLocks noChangeAspect="1"/>
          </p:cNvPicPr>
          <p:nvPr userDrawn="1"/>
        </p:nvPicPr>
        <p:blipFill>
          <a:blip r:embed="rId3"/>
          <a:stretch>
            <a:fillRect/>
          </a:stretch>
        </p:blipFill>
        <p:spPr>
          <a:xfrm>
            <a:off x="10533530" y="-33617"/>
            <a:ext cx="1381997" cy="1688188"/>
          </a:xfrm>
          <a:prstGeom prst="rect">
            <a:avLst/>
          </a:prstGeom>
        </p:spPr>
      </p:pic>
      <p:pic>
        <p:nvPicPr>
          <p:cNvPr id="3" name="Picture 2">
            <a:extLst>
              <a:ext uri="{FF2B5EF4-FFF2-40B4-BE49-F238E27FC236}">
                <a16:creationId xmlns:a16="http://schemas.microsoft.com/office/drawing/2014/main" id="{DA5B878A-8061-138A-9124-1AA8074E653A}"/>
              </a:ext>
            </a:extLst>
          </p:cNvPr>
          <p:cNvPicPr>
            <a:picLocks noChangeAspect="1"/>
          </p:cNvPicPr>
          <p:nvPr userDrawn="1"/>
        </p:nvPicPr>
        <p:blipFill>
          <a:blip r:embed="rId4"/>
          <a:stretch>
            <a:fillRect/>
          </a:stretch>
        </p:blipFill>
        <p:spPr>
          <a:xfrm>
            <a:off x="0" y="-20786"/>
            <a:ext cx="3302000" cy="2053167"/>
          </a:xfrm>
          <a:prstGeom prst="rect">
            <a:avLst/>
          </a:prstGeom>
        </p:spPr>
      </p:pic>
      <p:pic>
        <p:nvPicPr>
          <p:cNvPr id="4" name="Picture 3">
            <a:extLst>
              <a:ext uri="{FF2B5EF4-FFF2-40B4-BE49-F238E27FC236}">
                <a16:creationId xmlns:a16="http://schemas.microsoft.com/office/drawing/2014/main" id="{DD54E03D-C176-BB2F-41A1-61B913E9D530}"/>
              </a:ext>
            </a:extLst>
          </p:cNvPr>
          <p:cNvPicPr>
            <a:picLocks noChangeAspect="1"/>
          </p:cNvPicPr>
          <p:nvPr userDrawn="1"/>
        </p:nvPicPr>
        <p:blipFill>
          <a:blip r:embed="rId5"/>
          <a:stretch>
            <a:fillRect/>
          </a:stretch>
        </p:blipFill>
        <p:spPr>
          <a:xfrm>
            <a:off x="8805333" y="4795677"/>
            <a:ext cx="3386667" cy="2095500"/>
          </a:xfrm>
          <a:prstGeom prst="rect">
            <a:avLst/>
          </a:prstGeom>
        </p:spPr>
      </p:pic>
      <p:sp>
        <p:nvSpPr>
          <p:cNvPr id="5" name="TextBox 4">
            <a:extLst>
              <a:ext uri="{FF2B5EF4-FFF2-40B4-BE49-F238E27FC236}">
                <a16:creationId xmlns:a16="http://schemas.microsoft.com/office/drawing/2014/main" id="{4E835E6B-BBCA-F8A3-75AF-E2CC1ACF76B8}"/>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2189731481"/>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2607123" y="6224772"/>
            <a:ext cx="1515394" cy="32455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1819317" y="2831228"/>
            <a:ext cx="9144000" cy="561585"/>
          </a:xfrm>
          <a:prstGeom prst="rect">
            <a:avLst/>
          </a:prstGeo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1819317" y="3821438"/>
            <a:ext cx="9144000" cy="307777"/>
          </a:xfrm>
          <a:prstGeom prst="rect">
            <a:avLst/>
          </a:prstGeom>
          <a:noFill/>
        </p:spPr>
        <p:txBody>
          <a:bodyPr wrap="square" lIns="0" tIns="0" rIns="0" bIns="0">
            <a:spAutoFit/>
          </a:bodyPr>
          <a:lstStyle>
            <a:lvl1pPr marL="0" indent="0">
              <a:spcBef>
                <a:spcPts val="0"/>
              </a:spcBef>
              <a:buNone/>
              <a:defRPr sz="2000" spc="0" baseline="0">
                <a:solidFill>
                  <a:srgbClr val="FFFFF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3754ED74-435A-3CBE-021F-D45AC904E2CA}"/>
              </a:ext>
            </a:extLst>
          </p:cNvPr>
          <p:cNvPicPr>
            <a:picLocks noChangeAspect="1"/>
          </p:cNvPicPr>
          <p:nvPr userDrawn="1"/>
        </p:nvPicPr>
        <p:blipFill>
          <a:blip r:embed="rId3"/>
          <a:stretch>
            <a:fillRect/>
          </a:stretch>
        </p:blipFill>
        <p:spPr>
          <a:xfrm>
            <a:off x="10533530" y="-33617"/>
            <a:ext cx="1381997" cy="1688188"/>
          </a:xfrm>
          <a:prstGeom prst="rect">
            <a:avLst/>
          </a:prstGeom>
        </p:spPr>
      </p:pic>
      <p:pic>
        <p:nvPicPr>
          <p:cNvPr id="3" name="Picture 2">
            <a:extLst>
              <a:ext uri="{FF2B5EF4-FFF2-40B4-BE49-F238E27FC236}">
                <a16:creationId xmlns:a16="http://schemas.microsoft.com/office/drawing/2014/main" id="{590D26F4-2C47-6052-AA5C-E30B408989E6}"/>
              </a:ext>
            </a:extLst>
          </p:cNvPr>
          <p:cNvPicPr>
            <a:picLocks noChangeAspect="1"/>
          </p:cNvPicPr>
          <p:nvPr userDrawn="1"/>
        </p:nvPicPr>
        <p:blipFill>
          <a:blip r:embed="rId4"/>
          <a:stretch>
            <a:fillRect/>
          </a:stretch>
        </p:blipFill>
        <p:spPr>
          <a:xfrm>
            <a:off x="0" y="-20786"/>
            <a:ext cx="3302000" cy="2053167"/>
          </a:xfrm>
          <a:prstGeom prst="rect">
            <a:avLst/>
          </a:prstGeom>
        </p:spPr>
      </p:pic>
      <p:pic>
        <p:nvPicPr>
          <p:cNvPr id="4" name="Picture 3">
            <a:extLst>
              <a:ext uri="{FF2B5EF4-FFF2-40B4-BE49-F238E27FC236}">
                <a16:creationId xmlns:a16="http://schemas.microsoft.com/office/drawing/2014/main" id="{A8A9032D-C234-7DB1-9C40-828D753C280A}"/>
              </a:ext>
            </a:extLst>
          </p:cNvPr>
          <p:cNvPicPr>
            <a:picLocks noChangeAspect="1"/>
          </p:cNvPicPr>
          <p:nvPr userDrawn="1"/>
        </p:nvPicPr>
        <p:blipFill>
          <a:blip r:embed="rId5"/>
          <a:stretch>
            <a:fillRect/>
          </a:stretch>
        </p:blipFill>
        <p:spPr>
          <a:xfrm>
            <a:off x="8805333" y="4795677"/>
            <a:ext cx="3386667" cy="2095500"/>
          </a:xfrm>
          <a:prstGeom prst="rect">
            <a:avLst/>
          </a:prstGeom>
        </p:spPr>
      </p:pic>
      <p:sp>
        <p:nvSpPr>
          <p:cNvPr id="5" name="TextBox 4">
            <a:extLst>
              <a:ext uri="{FF2B5EF4-FFF2-40B4-BE49-F238E27FC236}">
                <a16:creationId xmlns:a16="http://schemas.microsoft.com/office/drawing/2014/main" id="{8CAD33D4-6500-F717-491B-95E5B0CCB471}"/>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93024973"/>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666859" y="638365"/>
            <a:ext cx="2694105" cy="498598"/>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848985" y="1554551"/>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4196B89-88B5-CC4D-25E4-4010A11D5525}"/>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4" name="TextBox 3">
            <a:extLst>
              <a:ext uri="{FF2B5EF4-FFF2-40B4-BE49-F238E27FC236}">
                <a16:creationId xmlns:a16="http://schemas.microsoft.com/office/drawing/2014/main" id="{9630E578-5B8B-0589-225E-129E6E4B0219}"/>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466040993"/>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F7828-A93B-1553-BE7A-BBBD0DDA8874}"/>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5" name="TextBox 4">
            <a:extLst>
              <a:ext uri="{FF2B5EF4-FFF2-40B4-BE49-F238E27FC236}">
                <a16:creationId xmlns:a16="http://schemas.microsoft.com/office/drawing/2014/main" id="{F8E71E4E-265E-98EB-F20D-F0D962B490C9}"/>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978370290"/>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585216" y="3977320"/>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8461767A-9EB4-0B5F-D3E9-55448C181D09}"/>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3" name="TextBox 2">
            <a:extLst>
              <a:ext uri="{FF2B5EF4-FFF2-40B4-BE49-F238E27FC236}">
                <a16:creationId xmlns:a16="http://schemas.microsoft.com/office/drawing/2014/main" id="{A742999F-C9A4-D023-F6D2-BE848D0A90CD}"/>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pic>
        <p:nvPicPr>
          <p:cNvPr id="4" name="Picture 3">
            <a:extLst>
              <a:ext uri="{FF2B5EF4-FFF2-40B4-BE49-F238E27FC236}">
                <a16:creationId xmlns:a16="http://schemas.microsoft.com/office/drawing/2014/main" id="{B539734D-F64C-8044-6A22-46F0C7B94E82}"/>
              </a:ext>
            </a:extLst>
          </p:cNvPr>
          <p:cNvPicPr>
            <a:picLocks noChangeAspect="1"/>
          </p:cNvPicPr>
          <p:nvPr userDrawn="1"/>
        </p:nvPicPr>
        <p:blipFill>
          <a:blip r:embed="rId3"/>
          <a:stretch>
            <a:fillRect/>
          </a:stretch>
        </p:blipFill>
        <p:spPr>
          <a:xfrm>
            <a:off x="0" y="-20786"/>
            <a:ext cx="3302000" cy="2053167"/>
          </a:xfrm>
          <a:prstGeom prst="rect">
            <a:avLst/>
          </a:prstGeom>
        </p:spPr>
      </p:pic>
      <p:pic>
        <p:nvPicPr>
          <p:cNvPr id="5" name="Picture 4">
            <a:extLst>
              <a:ext uri="{FF2B5EF4-FFF2-40B4-BE49-F238E27FC236}">
                <a16:creationId xmlns:a16="http://schemas.microsoft.com/office/drawing/2014/main" id="{566B686A-DFB3-CEDC-1100-2FA0F589BB9B}"/>
              </a:ext>
            </a:extLst>
          </p:cNvPr>
          <p:cNvPicPr>
            <a:picLocks noChangeAspect="1"/>
          </p:cNvPicPr>
          <p:nvPr userDrawn="1"/>
        </p:nvPicPr>
        <p:blipFill>
          <a:blip r:embed="rId4"/>
          <a:stretch>
            <a:fillRect/>
          </a:stretch>
        </p:blipFill>
        <p:spPr>
          <a:xfrm>
            <a:off x="8805333" y="4795677"/>
            <a:ext cx="3386667" cy="2095500"/>
          </a:xfrm>
          <a:prstGeom prst="rect">
            <a:avLst/>
          </a:prstGeom>
        </p:spPr>
      </p:pic>
    </p:spTree>
    <p:extLst>
      <p:ext uri="{BB962C8B-B14F-4D97-AF65-F5344CB8AC3E}">
        <p14:creationId xmlns:p14="http://schemas.microsoft.com/office/powerpoint/2010/main" val="4041383112"/>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806228" y="2921169"/>
            <a:ext cx="2579546" cy="1015663"/>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7333" b="0" kern="1200" cap="none" spc="-50" baseline="0" dirty="0">
                <a:ln w="3175">
                  <a:noFill/>
                </a:ln>
                <a:solidFill>
                  <a:srgbClr val="9BF00B"/>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93B4412-8D61-2570-57E5-7258067B42C2}"/>
              </a:ext>
            </a:extLst>
          </p:cNvPr>
          <p:cNvPicPr>
            <a:picLocks noChangeAspect="1"/>
          </p:cNvPicPr>
          <p:nvPr userDrawn="1"/>
        </p:nvPicPr>
        <p:blipFill>
          <a:blip r:embed="rId2"/>
          <a:stretch>
            <a:fillRect/>
          </a:stretch>
        </p:blipFill>
        <p:spPr>
          <a:xfrm>
            <a:off x="10533530" y="-33617"/>
            <a:ext cx="1381997" cy="1688188"/>
          </a:xfrm>
          <a:prstGeom prst="rect">
            <a:avLst/>
          </a:prstGeom>
        </p:spPr>
      </p:pic>
      <p:pic>
        <p:nvPicPr>
          <p:cNvPr id="3" name="Picture 2">
            <a:extLst>
              <a:ext uri="{FF2B5EF4-FFF2-40B4-BE49-F238E27FC236}">
                <a16:creationId xmlns:a16="http://schemas.microsoft.com/office/drawing/2014/main" id="{A1350D79-A7CF-E1B7-6482-789E80453F3C}"/>
              </a:ext>
            </a:extLst>
          </p:cNvPr>
          <p:cNvPicPr>
            <a:picLocks noChangeAspect="1"/>
          </p:cNvPicPr>
          <p:nvPr userDrawn="1"/>
        </p:nvPicPr>
        <p:blipFill>
          <a:blip r:embed="rId3"/>
          <a:stretch>
            <a:fillRect/>
          </a:stretch>
        </p:blipFill>
        <p:spPr>
          <a:xfrm>
            <a:off x="0" y="-20786"/>
            <a:ext cx="3302000" cy="2053167"/>
          </a:xfrm>
          <a:prstGeom prst="rect">
            <a:avLst/>
          </a:prstGeom>
        </p:spPr>
      </p:pic>
      <p:pic>
        <p:nvPicPr>
          <p:cNvPr id="4" name="Picture 3">
            <a:extLst>
              <a:ext uri="{FF2B5EF4-FFF2-40B4-BE49-F238E27FC236}">
                <a16:creationId xmlns:a16="http://schemas.microsoft.com/office/drawing/2014/main" id="{774D4732-8B4E-C639-A1CA-FDA544A4FBCB}"/>
              </a:ext>
            </a:extLst>
          </p:cNvPr>
          <p:cNvPicPr>
            <a:picLocks noChangeAspect="1"/>
          </p:cNvPicPr>
          <p:nvPr userDrawn="1"/>
        </p:nvPicPr>
        <p:blipFill>
          <a:blip r:embed="rId4"/>
          <a:stretch>
            <a:fillRect/>
          </a:stretch>
        </p:blipFill>
        <p:spPr>
          <a:xfrm>
            <a:off x="8805333" y="4795677"/>
            <a:ext cx="3386667" cy="2095500"/>
          </a:xfrm>
          <a:prstGeom prst="rect">
            <a:avLst/>
          </a:prstGeom>
        </p:spPr>
      </p:pic>
      <p:sp>
        <p:nvSpPr>
          <p:cNvPr id="5" name="TextBox 4">
            <a:extLst>
              <a:ext uri="{FF2B5EF4-FFF2-40B4-BE49-F238E27FC236}">
                <a16:creationId xmlns:a16="http://schemas.microsoft.com/office/drawing/2014/main" id="{B475B0DC-BFB1-A18E-2374-7829569B9F24}"/>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367983849"/>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6362095" y="2996337"/>
            <a:ext cx="5829905" cy="3885334"/>
          </a:xfrm>
          <a:prstGeom prst="rect">
            <a:avLst/>
          </a:prstGeom>
        </p:spPr>
      </p:pic>
      <p:pic>
        <p:nvPicPr>
          <p:cNvPr id="2" name="Picture 1">
            <a:extLst>
              <a:ext uri="{FF2B5EF4-FFF2-40B4-BE49-F238E27FC236}">
                <a16:creationId xmlns:a16="http://schemas.microsoft.com/office/drawing/2014/main" id="{3676C7E9-E4C3-F4FF-11BF-E31EB2EF5DF2}"/>
              </a:ext>
            </a:extLst>
          </p:cNvPr>
          <p:cNvPicPr>
            <a:picLocks noChangeAspect="1"/>
          </p:cNvPicPr>
          <p:nvPr userDrawn="1"/>
        </p:nvPicPr>
        <p:blipFill>
          <a:blip r:embed="rId3"/>
          <a:stretch>
            <a:fillRect/>
          </a:stretch>
        </p:blipFill>
        <p:spPr>
          <a:xfrm>
            <a:off x="5014321" y="757119"/>
            <a:ext cx="2163358" cy="1792498"/>
          </a:xfrm>
          <a:prstGeom prst="rect">
            <a:avLst/>
          </a:prstGeom>
        </p:spPr>
      </p:pic>
      <p:grpSp>
        <p:nvGrpSpPr>
          <p:cNvPr id="3" name="Group 2">
            <a:extLst>
              <a:ext uri="{FF2B5EF4-FFF2-40B4-BE49-F238E27FC236}">
                <a16:creationId xmlns:a16="http://schemas.microsoft.com/office/drawing/2014/main" id="{B8B200C2-9A20-62AC-5C2C-88A9625DF5E2}"/>
              </a:ext>
            </a:extLst>
          </p:cNvPr>
          <p:cNvGrpSpPr/>
          <p:nvPr userDrawn="1"/>
        </p:nvGrpSpPr>
        <p:grpSpPr>
          <a:xfrm>
            <a:off x="572156" y="2818050"/>
            <a:ext cx="11047688" cy="1630224"/>
            <a:chOff x="686588" y="3817089"/>
            <a:chExt cx="13257225" cy="1956268"/>
          </a:xfrm>
        </p:grpSpPr>
        <p:grpSp>
          <p:nvGrpSpPr>
            <p:cNvPr id="5" name="Group 4">
              <a:extLst>
                <a:ext uri="{FF2B5EF4-FFF2-40B4-BE49-F238E27FC236}">
                  <a16:creationId xmlns:a16="http://schemas.microsoft.com/office/drawing/2014/main" id="{85F48C6B-232C-FD95-F955-C30FD9A25254}"/>
                </a:ext>
              </a:extLst>
            </p:cNvPr>
            <p:cNvGrpSpPr/>
            <p:nvPr userDrawn="1"/>
          </p:nvGrpSpPr>
          <p:grpSpPr>
            <a:xfrm>
              <a:off x="686588" y="3817089"/>
              <a:ext cx="13257225" cy="1956268"/>
              <a:chOff x="777752" y="3817089"/>
              <a:chExt cx="13257225" cy="1956268"/>
            </a:xfrm>
          </p:grpSpPr>
          <p:sp>
            <p:nvSpPr>
              <p:cNvPr id="8" name="TextBox 7">
                <a:extLst>
                  <a:ext uri="{FF2B5EF4-FFF2-40B4-BE49-F238E27FC236}">
                    <a16:creationId xmlns:a16="http://schemas.microsoft.com/office/drawing/2014/main" id="{0FC3866D-098A-697E-E000-CDAEAC110DBA}"/>
                  </a:ext>
                </a:extLst>
              </p:cNvPr>
              <p:cNvSpPr txBox="1"/>
              <p:nvPr userDrawn="1"/>
            </p:nvSpPr>
            <p:spPr>
              <a:xfrm>
                <a:off x="777752" y="3817089"/>
                <a:ext cx="13257225" cy="1034129"/>
              </a:xfrm>
              <a:prstGeom prst="rect">
                <a:avLst/>
              </a:prstGeom>
              <a:noFill/>
            </p:spPr>
            <p:txBody>
              <a:bodyPr wrap="square">
                <a:spAutoFit/>
              </a:bodyPr>
              <a:lstStyle/>
              <a:p>
                <a:pPr algn="ctr"/>
                <a:r>
                  <a:rPr lang="en-IN" sz="5000" b="1" i="0" u="none" strike="noStrike" baseline="0" dirty="0">
                    <a:solidFill>
                      <a:schemeClr val="tx1"/>
                    </a:solidFill>
                    <a:latin typeface="Poppins" pitchFamily="2" charset="77"/>
                    <a:cs typeface="Poppins" pitchFamily="2" charset="77"/>
                  </a:rPr>
                  <a:t> Az COMMUNITY</a:t>
                </a:r>
                <a:endParaRPr lang="en-IN" sz="19916" b="1" dirty="0">
                  <a:solidFill>
                    <a:schemeClr val="tx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5B9A006F-B8E0-6E70-A3EA-B32BE1776BEE}"/>
                  </a:ext>
                </a:extLst>
              </p:cNvPr>
              <p:cNvSpPr txBox="1"/>
              <p:nvPr userDrawn="1"/>
            </p:nvSpPr>
            <p:spPr>
              <a:xfrm>
                <a:off x="3234249" y="4739150"/>
                <a:ext cx="8344230" cy="541610"/>
              </a:xfrm>
              <a:prstGeom prst="rect">
                <a:avLst/>
              </a:prstGeom>
              <a:noFill/>
            </p:spPr>
            <p:txBody>
              <a:bodyPr wrap="square">
                <a:spAutoFit/>
              </a:bodyPr>
              <a:lstStyle/>
              <a:p>
                <a:pPr algn="ctr"/>
                <a:r>
                  <a:rPr lang="en-IN" sz="2333" b="0" i="0" u="none" strike="noStrike" baseline="0" dirty="0">
                    <a:solidFill>
                      <a:schemeClr val="tx1"/>
                    </a:solidFill>
                    <a:latin typeface="Poppins" pitchFamily="2" charset="77"/>
                    <a:cs typeface="Poppins" pitchFamily="2" charset="77"/>
                  </a:rPr>
                  <a:t>Conference 2022</a:t>
                </a:r>
                <a:endParaRPr lang="en-US" sz="2333" b="0" i="1" dirty="0">
                  <a:solidFill>
                    <a:schemeClr val="tx1"/>
                  </a:solidFill>
                  <a:latin typeface="Poppins" pitchFamily="2" charset="77"/>
                  <a:cs typeface="Poppins" pitchFamily="2" charset="77"/>
                </a:endParaRPr>
              </a:p>
            </p:txBody>
          </p:sp>
          <p:sp>
            <p:nvSpPr>
              <p:cNvPr id="12" name="TextBox 11">
                <a:extLst>
                  <a:ext uri="{FF2B5EF4-FFF2-40B4-BE49-F238E27FC236}">
                    <a16:creationId xmlns:a16="http://schemas.microsoft.com/office/drawing/2014/main" id="{BE5077D1-984D-57AF-6E03-035ECF9F9418}"/>
                  </a:ext>
                </a:extLst>
              </p:cNvPr>
              <p:cNvSpPr txBox="1"/>
              <p:nvPr userDrawn="1"/>
            </p:nvSpPr>
            <p:spPr>
              <a:xfrm>
                <a:off x="3234249" y="5354703"/>
                <a:ext cx="8344230" cy="418654"/>
              </a:xfrm>
              <a:prstGeom prst="rect">
                <a:avLst/>
              </a:prstGeom>
              <a:noFill/>
            </p:spPr>
            <p:txBody>
              <a:bodyPr wrap="square">
                <a:spAutoFit/>
              </a:bodyPr>
              <a:lstStyle/>
              <a:p>
                <a:pPr algn="ctr"/>
                <a:r>
                  <a:rPr lang="en-IN" sz="1667" b="0" i="0" u="none" strike="noStrike" baseline="0" dirty="0">
                    <a:solidFill>
                      <a:schemeClr val="tx1"/>
                    </a:solidFill>
                    <a:latin typeface="Poppins Light" pitchFamily="2" charset="77"/>
                    <a:cs typeface="Poppins Light" pitchFamily="2" charset="77"/>
                  </a:rPr>
                  <a:t>Asia’s Largest Azure Community Conference</a:t>
                </a:r>
                <a:endParaRPr lang="en-US" sz="1667" b="0" i="0" dirty="0">
                  <a:solidFill>
                    <a:schemeClr val="tx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A9D49B73-252F-4DEF-129A-424FE66E75CC}"/>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BDCEC3-F110-7DCA-5D75-F5A42867A066}"/>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8D579D5-F805-AAE5-016E-41B126A7C16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259435160"/>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6362095" y="2996337"/>
            <a:ext cx="5829905" cy="3885334"/>
          </a:xfrm>
          <a:prstGeom prst="rect">
            <a:avLst/>
          </a:prstGeom>
        </p:spPr>
      </p:pic>
      <p:sp>
        <p:nvSpPr>
          <p:cNvPr id="35" name="Title 1"/>
          <p:cNvSpPr>
            <a:spLocks noGrp="1"/>
          </p:cNvSpPr>
          <p:nvPr>
            <p:ph type="title" hasCustomPrompt="1"/>
          </p:nvPr>
        </p:nvSpPr>
        <p:spPr>
          <a:xfrm>
            <a:off x="5210093" y="2786265"/>
            <a:ext cx="5725729" cy="561585"/>
          </a:xfrm>
          <a:prstGeom prst="rect">
            <a:avLst/>
          </a:prstGeom>
          <a:noFill/>
        </p:spPr>
        <p:txBody>
          <a:bodyPr wrap="square" lIns="0" tIns="0" rIns="0" bIns="0" anchor="b" anchorCtr="0">
            <a:spAutoFit/>
          </a:bodyPr>
          <a:lstStyle>
            <a:lvl1pPr>
              <a:defRPr sz="3600" spc="-5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5210093" y="3750391"/>
            <a:ext cx="4572000" cy="307777"/>
          </a:xfrm>
          <a:prstGeom prst="rect">
            <a:avLst/>
          </a:prstGeom>
          <a:noFill/>
        </p:spPr>
        <p:txBody>
          <a:bodyPr wrap="square" lIns="0" tIns="0" rIns="0" bIns="0">
            <a:spAutoFit/>
          </a:bodyPr>
          <a:lstStyle>
            <a:lvl1pPr marL="0" indent="0">
              <a:spcBef>
                <a:spcPts val="0"/>
              </a:spcBef>
              <a:buNone/>
              <a:defRPr sz="20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449720" y="2043885"/>
            <a:ext cx="2607931" cy="2607931"/>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2607123" y="6224772"/>
            <a:ext cx="1515394" cy="32455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5210093" y="3504604"/>
            <a:ext cx="4922635" cy="29678"/>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30888" tIns="65444" rIns="130888" bIns="65444" rtlCol="0" anchor="ctr"/>
          <a:lstStyle/>
          <a:p>
            <a:pPr algn="ctr"/>
            <a:endParaRPr lang="en-IN" sz="1500">
              <a:solidFill>
                <a:srgbClr val="9BF00B"/>
              </a:solidFill>
            </a:endParaRPr>
          </a:p>
        </p:txBody>
      </p:sp>
      <p:pic>
        <p:nvPicPr>
          <p:cNvPr id="3" name="Picture 2">
            <a:extLst>
              <a:ext uri="{FF2B5EF4-FFF2-40B4-BE49-F238E27FC236}">
                <a16:creationId xmlns:a16="http://schemas.microsoft.com/office/drawing/2014/main" id="{482FC026-AB71-1100-6845-AE77E0FBCC4A}"/>
              </a:ext>
            </a:extLst>
          </p:cNvPr>
          <p:cNvPicPr>
            <a:picLocks noChangeAspect="1"/>
          </p:cNvPicPr>
          <p:nvPr userDrawn="1"/>
        </p:nvPicPr>
        <p:blipFill>
          <a:blip r:embed="rId4"/>
          <a:stretch>
            <a:fillRect/>
          </a:stretch>
        </p:blipFill>
        <p:spPr>
          <a:xfrm>
            <a:off x="10533530" y="-33617"/>
            <a:ext cx="1381997" cy="1688188"/>
          </a:xfrm>
          <a:prstGeom prst="rect">
            <a:avLst/>
          </a:prstGeom>
        </p:spPr>
      </p:pic>
      <p:sp>
        <p:nvSpPr>
          <p:cNvPr id="5" name="TextBox 4">
            <a:extLst>
              <a:ext uri="{FF2B5EF4-FFF2-40B4-BE49-F238E27FC236}">
                <a16:creationId xmlns:a16="http://schemas.microsoft.com/office/drawing/2014/main" id="{76E71516-673D-D9FB-D2DE-7C7CE5B0E293}"/>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266666786"/>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6362095" y="2996337"/>
            <a:ext cx="5829905" cy="3885334"/>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2607123" y="6224772"/>
            <a:ext cx="1515394" cy="32455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1819317" y="2831228"/>
            <a:ext cx="9144000" cy="561585"/>
          </a:xfrm>
          <a:prstGeom prst="rect">
            <a:avLst/>
          </a:prstGeom>
          <a:noFill/>
        </p:spPr>
        <p:txBody>
          <a:bodyPr lIns="0" tIns="0" rIns="0" bIns="0" anchor="b" anchorCtr="0">
            <a:spAutoFit/>
          </a:bodyPr>
          <a:lstStyle>
            <a:lvl1pPr>
              <a:defRPr sz="3600" spc="-5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1819317" y="3821438"/>
            <a:ext cx="9144000" cy="307777"/>
          </a:xfrm>
          <a:prstGeom prst="rect">
            <a:avLst/>
          </a:prstGeom>
          <a:noFill/>
        </p:spPr>
        <p:txBody>
          <a:bodyPr wrap="square" lIns="0" tIns="0" rIns="0" bIns="0">
            <a:spAutoFit/>
          </a:bodyPr>
          <a:lstStyle>
            <a:lvl1pPr marL="0" indent="0">
              <a:spcBef>
                <a:spcPts val="0"/>
              </a:spcBef>
              <a:buNone/>
              <a:defRPr sz="2000" spc="0" baseline="0">
                <a:solidFill>
                  <a:srgbClr val="08023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6049C1C0-996D-182B-6EC3-D264E1CA90C0}"/>
              </a:ext>
            </a:extLst>
          </p:cNvPr>
          <p:cNvPicPr>
            <a:picLocks noChangeAspect="1"/>
          </p:cNvPicPr>
          <p:nvPr userDrawn="1"/>
        </p:nvPicPr>
        <p:blipFill>
          <a:blip r:embed="rId4"/>
          <a:stretch>
            <a:fillRect/>
          </a:stretch>
        </p:blipFill>
        <p:spPr>
          <a:xfrm>
            <a:off x="10533530" y="-33617"/>
            <a:ext cx="1381997" cy="1688188"/>
          </a:xfrm>
          <a:prstGeom prst="rect">
            <a:avLst/>
          </a:prstGeom>
        </p:spPr>
      </p:pic>
      <p:sp>
        <p:nvSpPr>
          <p:cNvPr id="4" name="TextBox 3">
            <a:extLst>
              <a:ext uri="{FF2B5EF4-FFF2-40B4-BE49-F238E27FC236}">
                <a16:creationId xmlns:a16="http://schemas.microsoft.com/office/drawing/2014/main" id="{5A80008A-C231-0137-22EA-A1688558EEF5}"/>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6098228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873797346"/>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666859" y="638365"/>
            <a:ext cx="2694105" cy="498598"/>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975985" y="1808551"/>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AEECA080-AAEE-044D-DBBF-87373C688126}"/>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5" name="TextBox 4">
            <a:extLst>
              <a:ext uri="{FF2B5EF4-FFF2-40B4-BE49-F238E27FC236}">
                <a16:creationId xmlns:a16="http://schemas.microsoft.com/office/drawing/2014/main" id="{3D4FEBDC-D193-AE5D-4DD5-A0E6D35ED633}"/>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65191309"/>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694216458"/>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6362095" y="2996337"/>
            <a:ext cx="5829905" cy="3885334"/>
          </a:xfrm>
          <a:prstGeom prst="rect">
            <a:avLst/>
          </a:prstGeom>
        </p:spPr>
      </p:pic>
      <p:sp>
        <p:nvSpPr>
          <p:cNvPr id="15"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585216" y="3977320"/>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385E5DB-DF49-C0C0-7902-A579C9F2E46A}"/>
              </a:ext>
            </a:extLst>
          </p:cNvPr>
          <p:cNvPicPr>
            <a:picLocks noChangeAspect="1"/>
          </p:cNvPicPr>
          <p:nvPr userDrawn="1"/>
        </p:nvPicPr>
        <p:blipFill>
          <a:blip r:embed="rId3"/>
          <a:stretch>
            <a:fillRect/>
          </a:stretch>
        </p:blipFill>
        <p:spPr>
          <a:xfrm>
            <a:off x="10533530" y="-33617"/>
            <a:ext cx="1381997" cy="1688188"/>
          </a:xfrm>
          <a:prstGeom prst="rect">
            <a:avLst/>
          </a:prstGeom>
        </p:spPr>
      </p:pic>
      <p:sp>
        <p:nvSpPr>
          <p:cNvPr id="4" name="TextBox 3">
            <a:extLst>
              <a:ext uri="{FF2B5EF4-FFF2-40B4-BE49-F238E27FC236}">
                <a16:creationId xmlns:a16="http://schemas.microsoft.com/office/drawing/2014/main" id="{800C1EF1-BA09-2053-5B24-5D032FE5B748}"/>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573955804"/>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6362095" y="2996337"/>
            <a:ext cx="5829905" cy="3885334"/>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4806228" y="2921169"/>
            <a:ext cx="2579546" cy="1015663"/>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7333" b="0" kern="1200" cap="none" spc="-5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0533530" y="-33617"/>
            <a:ext cx="1381997" cy="1688188"/>
          </a:xfrm>
          <a:prstGeom prst="rect">
            <a:avLst/>
          </a:prstGeom>
        </p:spPr>
      </p:pic>
    </p:spTree>
    <p:extLst>
      <p:ext uri="{BB962C8B-B14F-4D97-AF65-F5344CB8AC3E}">
        <p14:creationId xmlns:p14="http://schemas.microsoft.com/office/powerpoint/2010/main" val="3801402877"/>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3E642DD-3064-485E-76C7-1F54A660752F}"/>
              </a:ext>
            </a:extLst>
          </p:cNvPr>
          <p:cNvSpPr txBox="1"/>
          <p:nvPr userDrawn="1"/>
        </p:nvSpPr>
        <p:spPr>
          <a:xfrm>
            <a:off x="461222" y="6488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666859" y="606095"/>
            <a:ext cx="3905141" cy="498588"/>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666859" y="3344788"/>
            <a:ext cx="4075714" cy="246221"/>
          </a:xfrm>
          <a:noFill/>
        </p:spPr>
        <p:txBody>
          <a:bodyPr wrap="square" lIns="0" tIns="0" rIns="0" bIns="0">
            <a:spAutoFit/>
          </a:bodyPr>
          <a:lstStyle>
            <a:lvl1pPr marL="0" indent="0">
              <a:spcBef>
                <a:spcPts val="0"/>
              </a:spcBef>
              <a:buNone/>
              <a:defRPr sz="16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666859" y="3668446"/>
            <a:ext cx="4075714" cy="215444"/>
          </a:xfrm>
          <a:noFill/>
        </p:spPr>
        <p:txBody>
          <a:bodyPr wrap="square" lIns="0" tIns="0" rIns="0" bIns="0">
            <a:spAutoFit/>
          </a:bodyPr>
          <a:lstStyle>
            <a:lvl1pPr marL="0" indent="0">
              <a:spcBef>
                <a:spcPts val="0"/>
              </a:spcBef>
              <a:buNone/>
              <a:defRPr sz="140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666859" y="4165358"/>
            <a:ext cx="4075714" cy="246221"/>
          </a:xfrm>
          <a:noFill/>
        </p:spPr>
        <p:txBody>
          <a:bodyPr wrap="square" lIns="0" tIns="0" rIns="0" bIns="0">
            <a:spAutoFit/>
          </a:bodyPr>
          <a:lstStyle>
            <a:lvl1pPr marL="0" indent="0">
              <a:spcBef>
                <a:spcPts val="0"/>
              </a:spcBef>
              <a:buNone/>
              <a:defRPr sz="16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666859" y="4473136"/>
            <a:ext cx="4075714" cy="215444"/>
          </a:xfrm>
          <a:noFill/>
        </p:spPr>
        <p:txBody>
          <a:bodyPr wrap="square" lIns="0" tIns="0" rIns="0" bIns="0">
            <a:spAutoFit/>
          </a:bodyPr>
          <a:lstStyle>
            <a:lvl1pPr marL="0" indent="0">
              <a:spcBef>
                <a:spcPts val="0"/>
              </a:spcBef>
              <a:buNone/>
              <a:defRPr sz="140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666859" y="2162387"/>
            <a:ext cx="3942349" cy="389249"/>
          </a:xfrm>
          <a:prstGeom prst="rect">
            <a:avLst/>
          </a:prstGeom>
        </p:spPr>
        <p:txBody>
          <a:bodyPr/>
          <a:lstStyle>
            <a:lvl1pPr>
              <a:defRPr sz="275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69C3FAF8-3116-923F-1EEF-20DB3F85F479}"/>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5" name="TextBox 4">
            <a:extLst>
              <a:ext uri="{FF2B5EF4-FFF2-40B4-BE49-F238E27FC236}">
                <a16:creationId xmlns:a16="http://schemas.microsoft.com/office/drawing/2014/main" id="{9C0507F0-86DB-9EB6-A672-C24403E518F8}"/>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3"/>
          <a:stretch>
            <a:fillRect/>
          </a:stretch>
        </p:blipFill>
        <p:spPr>
          <a:xfrm>
            <a:off x="4450292" y="2185459"/>
            <a:ext cx="3291417" cy="2487083"/>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4"/>
          <a:stretch>
            <a:fillRect/>
          </a:stretch>
        </p:blipFill>
        <p:spPr>
          <a:xfrm>
            <a:off x="6362095" y="2996337"/>
            <a:ext cx="5829905" cy="3885334"/>
          </a:xfrm>
          <a:prstGeom prst="rect">
            <a:avLst/>
          </a:prstGeom>
        </p:spPr>
      </p:pic>
    </p:spTree>
    <p:extLst>
      <p:ext uri="{BB962C8B-B14F-4D97-AF65-F5344CB8AC3E}">
        <p14:creationId xmlns:p14="http://schemas.microsoft.com/office/powerpoint/2010/main" val="24897465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82367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3655893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2"/>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425725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67863"/>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858641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8152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34097217"/>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47" indent="0">
              <a:buNone/>
              <a:defRPr/>
            </a:lvl2pPr>
            <a:lvl3pPr marL="457093" indent="0">
              <a:buNone/>
              <a:defRPr/>
            </a:lvl3pPr>
            <a:lvl4pPr marL="685641" indent="0">
              <a:buNone/>
              <a:defRPr/>
            </a:lvl4pPr>
            <a:lvl5pPr marL="9141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91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766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88" indent="0">
              <a:lnSpc>
                <a:spcPct val="90000"/>
              </a:lnSpc>
              <a:spcBef>
                <a:spcPts val="0"/>
              </a:spcBef>
              <a:spcAft>
                <a:spcPts val="1274"/>
              </a:spcAft>
              <a:buNone/>
              <a:defRPr sz="1961">
                <a:solidFill>
                  <a:srgbClr val="000000"/>
                </a:solidFill>
              </a:defRPr>
            </a:lvl2pPr>
            <a:lvl3pPr marL="448175" indent="0">
              <a:spcBef>
                <a:spcPts val="0"/>
              </a:spcBef>
              <a:spcAft>
                <a:spcPts val="1274"/>
              </a:spcAft>
              <a:buNone/>
              <a:defRPr sz="1961">
                <a:solidFill>
                  <a:srgbClr val="000000"/>
                </a:solidFill>
              </a:defRPr>
            </a:lvl3pPr>
            <a:lvl4pPr marL="672263" indent="0">
              <a:spcBef>
                <a:spcPts val="0"/>
              </a:spcBef>
              <a:spcAft>
                <a:spcPts val="1274"/>
              </a:spcAft>
              <a:buNone/>
              <a:defRPr sz="1961"/>
            </a:lvl4pPr>
            <a:lvl5pPr marL="89635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251595627"/>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5"/>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60"/>
          </a:p>
        </p:txBody>
      </p:sp>
    </p:spTree>
    <p:extLst>
      <p:ext uri="{BB962C8B-B14F-4D97-AF65-F5344CB8AC3E}">
        <p14:creationId xmlns:p14="http://schemas.microsoft.com/office/powerpoint/2010/main" val="1758317874"/>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363"/>
            <a:r>
              <a:rPr lang="en-US"/>
              <a:t>Edit Master text styles</a:t>
            </a:r>
          </a:p>
        </p:txBody>
      </p:sp>
    </p:spTree>
    <p:extLst>
      <p:ext uri="{BB962C8B-B14F-4D97-AF65-F5344CB8AC3E}">
        <p14:creationId xmlns:p14="http://schemas.microsoft.com/office/powerpoint/2010/main" val="3213987694"/>
      </p:ext>
    </p:extLst>
  </p:cSld>
  <p:clrMapOvr>
    <a:masterClrMapping/>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5378548" cy="1946751"/>
          </a:xfrm>
        </p:spPr>
        <p:txBody>
          <a:bodyPr wrap="square">
            <a:spAutoFit/>
          </a:bodyPr>
          <a:lstStyle>
            <a:lvl1pPr marL="281612" indent="-281612">
              <a:spcBef>
                <a:spcPts val="1200"/>
              </a:spcBef>
              <a:buClr>
                <a:schemeClr val="tx1"/>
              </a:buClr>
              <a:buFont typeface="Arial" pitchFamily="34" charset="0"/>
              <a:buChar char="•"/>
              <a:defRPr sz="3136"/>
            </a:lvl1pPr>
            <a:lvl2pPr marL="520581" indent="-228548">
              <a:defRPr sz="2353"/>
            </a:lvl2pPr>
            <a:lvl3pPr marL="685643" indent="-165063">
              <a:tabLst/>
              <a:defRPr sz="1961"/>
            </a:lvl3pPr>
            <a:lvl4pPr marL="863402" indent="-177760">
              <a:defRPr/>
            </a:lvl4pPr>
            <a:lvl5pPr marL="1028465" indent="-16506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612" indent="-281612">
              <a:spcBef>
                <a:spcPts val="1200"/>
              </a:spcBef>
              <a:buClr>
                <a:schemeClr val="tx1"/>
              </a:buClr>
              <a:buFont typeface="Arial" pitchFamily="34" charset="0"/>
              <a:buChar char="•"/>
              <a:defRPr sz="3136"/>
            </a:lvl1pPr>
            <a:lvl2pPr marL="520581" indent="-228548">
              <a:defRPr sz="2353"/>
            </a:lvl2pPr>
            <a:lvl3pPr marL="685643" indent="-165063">
              <a:tabLst/>
              <a:defRPr sz="1961"/>
            </a:lvl3pPr>
            <a:lvl4pPr marL="863402" indent="-177760">
              <a:defRPr/>
            </a:lvl4pPr>
            <a:lvl5pPr marL="1028465" indent="-16506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606549"/>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9"/>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1" lvl="0" indent="-228591"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42013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7780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5"/>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363"/>
            <a:r>
              <a:rPr lang="en-US"/>
              <a:t>Edit Master text styles</a:t>
            </a:r>
          </a:p>
        </p:txBody>
      </p:sp>
    </p:spTree>
    <p:extLst>
      <p:ext uri="{BB962C8B-B14F-4D97-AF65-F5344CB8AC3E}">
        <p14:creationId xmlns:p14="http://schemas.microsoft.com/office/powerpoint/2010/main" val="2522660405"/>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40482171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72328900"/>
      </p:ext>
    </p:extLst>
  </p:cSld>
  <p:clrMapOvr>
    <a:masterClrMapping/>
  </p:clrMapOvr>
  <p:transition>
    <p:fade/>
  </p:transition>
  <p:extLst>
    <p:ext uri="{DCECCB84-F9BA-43D5-87BE-67443E8EF086}">
      <p15:sldGuideLst xmlns:p15="http://schemas.microsoft.com/office/powerpoint/2012/main"/>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Ask Questions : http://aka.ms/cosmos-qa</a:t>
            </a:r>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028068185"/>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5"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29" indent="-236529">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269140"/>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1" y="1591729"/>
            <a:ext cx="5265119" cy="3606200"/>
          </a:xfrm>
        </p:spPr>
        <p:txBody>
          <a:bodyPr/>
          <a:lstStyle>
            <a:lvl1pPr marL="0" indent="0">
              <a:spcBef>
                <a:spcPts val="1200"/>
              </a:spcBef>
              <a:spcAft>
                <a:spcPts val="800"/>
              </a:spcAft>
              <a:buNone/>
              <a:defRPr sz="1800" spc="0" baseline="0">
                <a:solidFill>
                  <a:schemeClr val="tx1"/>
                </a:solidFill>
              </a:defRPr>
            </a:lvl1pPr>
            <a:lvl2pPr marL="160014" indent="-160014" algn="l" defTabSz="76197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891" indent="-228591" defTabSz="761970">
              <a:buClr>
                <a:schemeClr val="tx2"/>
              </a:buClr>
              <a:defRPr sz="1200" spc="0" baseline="0">
                <a:solidFill>
                  <a:schemeClr val="tx1"/>
                </a:solidFill>
              </a:defRPr>
            </a:lvl3pPr>
            <a:lvl4pPr marL="914363" indent="-228591" defTabSz="761970">
              <a:buClr>
                <a:schemeClr val="tx2"/>
              </a:buClr>
              <a:defRPr sz="1100" spc="0" baseline="0">
                <a:solidFill>
                  <a:schemeClr val="tx1"/>
                </a:solidFill>
              </a:defRPr>
            </a:lvl4pPr>
            <a:lvl5pPr marL="1258838" indent="-228591" defTabSz="76197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1"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635785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userDrawn="1">
  <p:cSld name="6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5"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29" indent="-236529">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8512438-1ABD-46B1-8287-587481D2C99C}"/>
              </a:ext>
            </a:extLst>
          </p:cNvPr>
          <p:cNvSpPr>
            <a:spLocks noGrp="1"/>
          </p:cNvSpPr>
          <p:nvPr>
            <p:ph sz="quarter" idx="12"/>
          </p:nvPr>
        </p:nvSpPr>
        <p:spPr>
          <a:xfrm>
            <a:off x="6340475" y="5157788"/>
            <a:ext cx="1925638" cy="553998"/>
          </a:xfrm>
        </p:spPr>
        <p:txBody>
          <a:bodyPr/>
          <a:lstStyle>
            <a:lvl1pPr marL="0" indent="0">
              <a:buNone/>
              <a:defRPr/>
            </a:lvl1pPr>
          </a:lstStyle>
          <a:p>
            <a:pPr lvl="0"/>
            <a:endParaRPr lang="en-US" dirty="0"/>
          </a:p>
        </p:txBody>
      </p:sp>
      <p:sp>
        <p:nvSpPr>
          <p:cNvPr id="8" name="Content Placeholder 5">
            <a:extLst>
              <a:ext uri="{FF2B5EF4-FFF2-40B4-BE49-F238E27FC236}">
                <a16:creationId xmlns:a16="http://schemas.microsoft.com/office/drawing/2014/main" id="{F1865F2F-2AF7-4461-B0D4-68C24AC56EA3}"/>
              </a:ext>
            </a:extLst>
          </p:cNvPr>
          <p:cNvSpPr>
            <a:spLocks noGrp="1"/>
          </p:cNvSpPr>
          <p:nvPr>
            <p:ph sz="quarter" idx="13"/>
          </p:nvPr>
        </p:nvSpPr>
        <p:spPr>
          <a:xfrm>
            <a:off x="6340475" y="5804937"/>
            <a:ext cx="1925638" cy="553998"/>
          </a:xfrm>
        </p:spPr>
        <p:txBody>
          <a:bodyPr/>
          <a:lstStyle>
            <a:lvl1pPr marL="0" indent="0">
              <a:buNone/>
              <a:defRPr/>
            </a:lvl1pPr>
          </a:lstStyle>
          <a:p>
            <a:pPr lvl="0"/>
            <a:endParaRPr lang="en-US" dirty="0"/>
          </a:p>
        </p:txBody>
      </p:sp>
      <p:sp>
        <p:nvSpPr>
          <p:cNvPr id="9" name="Content Placeholder 5">
            <a:extLst>
              <a:ext uri="{FF2B5EF4-FFF2-40B4-BE49-F238E27FC236}">
                <a16:creationId xmlns:a16="http://schemas.microsoft.com/office/drawing/2014/main" id="{62DB18E6-45F4-40D8-A76F-BB9BA405A056}"/>
              </a:ext>
            </a:extLst>
          </p:cNvPr>
          <p:cNvSpPr>
            <a:spLocks noGrp="1"/>
          </p:cNvSpPr>
          <p:nvPr>
            <p:ph sz="quarter" idx="14"/>
          </p:nvPr>
        </p:nvSpPr>
        <p:spPr>
          <a:xfrm>
            <a:off x="8649925" y="5157788"/>
            <a:ext cx="1925638"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70744817"/>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363"/>
            <a:r>
              <a:rPr lang="en-US"/>
              <a:t>Edit Master text styles</a:t>
            </a:r>
          </a:p>
        </p:txBody>
      </p:sp>
      <p:sp>
        <p:nvSpPr>
          <p:cNvPr id="5" name="Text Placeholder 4">
            <a:extLst>
              <a:ext uri="{FF2B5EF4-FFF2-40B4-BE49-F238E27FC236}">
                <a16:creationId xmlns:a16="http://schemas.microsoft.com/office/drawing/2014/main" id="{4EC8EC2D-775A-4C5D-A565-2CA6D1D13B02}"/>
              </a:ext>
            </a:extLst>
          </p:cNvPr>
          <p:cNvSpPr>
            <a:spLocks noGrp="1"/>
          </p:cNvSpPr>
          <p:nvPr>
            <p:ph type="body" sz="quarter" idx="11"/>
          </p:nvPr>
        </p:nvSpPr>
        <p:spPr>
          <a:xfrm>
            <a:off x="3121025" y="2614613"/>
            <a:ext cx="3617913" cy="553998"/>
          </a:xfrm>
        </p:spPr>
        <p:txBody>
          <a:bodyPr/>
          <a:lstStyle/>
          <a:p>
            <a:pPr lvl="0"/>
            <a:endParaRPr lang="en-US" dirty="0"/>
          </a:p>
        </p:txBody>
      </p:sp>
    </p:spTree>
    <p:extLst>
      <p:ext uri="{BB962C8B-B14F-4D97-AF65-F5344CB8AC3E}">
        <p14:creationId xmlns:p14="http://schemas.microsoft.com/office/powerpoint/2010/main" val="3709137201"/>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6" name="Rectangle 5">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 name="Text Placeholder 4"/>
          <p:cNvSpPr>
            <a:spLocks noGrp="1"/>
          </p:cNvSpPr>
          <p:nvPr>
            <p:ph type="body" sz="quarter" idx="10"/>
          </p:nvPr>
        </p:nvSpPr>
        <p:spPr>
          <a:xfrm>
            <a:off x="269239" y="1366664"/>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3"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5301742"/>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userDrawn="1">
  <p:cSld name="16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363"/>
            <a:r>
              <a:rPr lang="en-US"/>
              <a:t>Edit Master text styles</a:t>
            </a:r>
          </a:p>
        </p:txBody>
      </p:sp>
      <p:sp>
        <p:nvSpPr>
          <p:cNvPr id="5" name="Content Placeholder 4">
            <a:extLst>
              <a:ext uri="{FF2B5EF4-FFF2-40B4-BE49-F238E27FC236}">
                <a16:creationId xmlns:a16="http://schemas.microsoft.com/office/drawing/2014/main" id="{2F7B52E2-3DFC-4A45-8BB3-F6F24A2DD2D5}"/>
              </a:ext>
            </a:extLst>
          </p:cNvPr>
          <p:cNvSpPr>
            <a:spLocks noGrp="1"/>
          </p:cNvSpPr>
          <p:nvPr>
            <p:ph sz="quarter" idx="11"/>
          </p:nvPr>
        </p:nvSpPr>
        <p:spPr>
          <a:xfrm>
            <a:off x="7375526" y="2706688"/>
            <a:ext cx="3170555" cy="49980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E2BF62B1-7A9A-4587-85BD-4C8E2F379351}"/>
              </a:ext>
            </a:extLst>
          </p:cNvPr>
          <p:cNvSpPr>
            <a:spLocks noGrp="1"/>
          </p:cNvSpPr>
          <p:nvPr>
            <p:ph sz="quarter" idx="12"/>
          </p:nvPr>
        </p:nvSpPr>
        <p:spPr>
          <a:xfrm>
            <a:off x="7375526" y="3291574"/>
            <a:ext cx="3170555" cy="49980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810E0603-1C10-4339-9BF5-1892E61DECBA}"/>
              </a:ext>
            </a:extLst>
          </p:cNvPr>
          <p:cNvSpPr>
            <a:spLocks noGrp="1"/>
          </p:cNvSpPr>
          <p:nvPr>
            <p:ph sz="quarter" idx="13"/>
          </p:nvPr>
        </p:nvSpPr>
        <p:spPr>
          <a:xfrm>
            <a:off x="7375526" y="3896174"/>
            <a:ext cx="3170555" cy="49980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0F2322CF-26C5-40E6-AEAC-5D727D9559B5}"/>
              </a:ext>
            </a:extLst>
          </p:cNvPr>
          <p:cNvSpPr>
            <a:spLocks noGrp="1"/>
          </p:cNvSpPr>
          <p:nvPr>
            <p:ph sz="quarter" idx="14"/>
          </p:nvPr>
        </p:nvSpPr>
        <p:spPr>
          <a:xfrm>
            <a:off x="7375524" y="4526200"/>
            <a:ext cx="3170555" cy="49980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D8EE1E1F-66A6-4AAD-B231-4561078D39F7}"/>
              </a:ext>
            </a:extLst>
          </p:cNvPr>
          <p:cNvSpPr>
            <a:spLocks noGrp="1"/>
          </p:cNvSpPr>
          <p:nvPr>
            <p:ph sz="quarter" idx="15"/>
          </p:nvPr>
        </p:nvSpPr>
        <p:spPr>
          <a:xfrm>
            <a:off x="7375523" y="5289716"/>
            <a:ext cx="3170555" cy="499808"/>
          </a:xfrm>
        </p:spPr>
        <p:txBody>
          <a:bodyPr/>
          <a:lstStyle>
            <a:lvl1pPr marL="0" indent="0">
              <a:buNone/>
              <a:defRPr/>
            </a:lvl1pPr>
          </a:lstStyle>
          <a:p>
            <a:pPr lvl="0"/>
            <a:endParaRPr lang="en-US" dirty="0"/>
          </a:p>
        </p:txBody>
      </p:sp>
      <p:sp>
        <p:nvSpPr>
          <p:cNvPr id="11" name="Content Placeholder 10">
            <a:extLst>
              <a:ext uri="{FF2B5EF4-FFF2-40B4-BE49-F238E27FC236}">
                <a16:creationId xmlns:a16="http://schemas.microsoft.com/office/drawing/2014/main" id="{591C4C8E-B121-4572-BBC3-4E72E334399F}"/>
              </a:ext>
            </a:extLst>
          </p:cNvPr>
          <p:cNvSpPr>
            <a:spLocks noGrp="1"/>
          </p:cNvSpPr>
          <p:nvPr>
            <p:ph sz="quarter" idx="16"/>
          </p:nvPr>
        </p:nvSpPr>
        <p:spPr>
          <a:xfrm>
            <a:off x="390526" y="2495550"/>
            <a:ext cx="1952625" cy="452876"/>
          </a:xfrm>
        </p:spPr>
        <p:txBody>
          <a:bodyPr/>
          <a:lstStyle>
            <a:lvl1pPr marL="0" indent="0">
              <a:buNone/>
              <a:defRPr/>
            </a:lvl1pPr>
          </a:lstStyle>
          <a:p>
            <a:pPr lvl="0"/>
            <a:endParaRPr lang="en-US" dirty="0"/>
          </a:p>
        </p:txBody>
      </p:sp>
      <p:sp>
        <p:nvSpPr>
          <p:cNvPr id="12" name="Content Placeholder 10">
            <a:extLst>
              <a:ext uri="{FF2B5EF4-FFF2-40B4-BE49-F238E27FC236}">
                <a16:creationId xmlns:a16="http://schemas.microsoft.com/office/drawing/2014/main" id="{10080C0E-751C-4E65-8E33-01D33AECAF5C}"/>
              </a:ext>
            </a:extLst>
          </p:cNvPr>
          <p:cNvSpPr>
            <a:spLocks noGrp="1"/>
          </p:cNvSpPr>
          <p:nvPr>
            <p:ph sz="quarter" idx="17"/>
          </p:nvPr>
        </p:nvSpPr>
        <p:spPr>
          <a:xfrm>
            <a:off x="390526" y="3088603"/>
            <a:ext cx="1952625" cy="452876"/>
          </a:xfrm>
        </p:spPr>
        <p:txBody>
          <a:bodyPr/>
          <a:lstStyle>
            <a:lvl1pPr marL="0" indent="0">
              <a:buNone/>
              <a:defRPr/>
            </a:lvl1pPr>
          </a:lstStyle>
          <a:p>
            <a:pPr lvl="0"/>
            <a:endParaRPr lang="en-US" dirty="0"/>
          </a:p>
        </p:txBody>
      </p:sp>
      <p:sp>
        <p:nvSpPr>
          <p:cNvPr id="13" name="Content Placeholder 10">
            <a:extLst>
              <a:ext uri="{FF2B5EF4-FFF2-40B4-BE49-F238E27FC236}">
                <a16:creationId xmlns:a16="http://schemas.microsoft.com/office/drawing/2014/main" id="{C3D5980E-BF53-43FA-9D4B-5D87983FA50E}"/>
              </a:ext>
            </a:extLst>
          </p:cNvPr>
          <p:cNvSpPr>
            <a:spLocks noGrp="1"/>
          </p:cNvSpPr>
          <p:nvPr>
            <p:ph sz="quarter" idx="18"/>
          </p:nvPr>
        </p:nvSpPr>
        <p:spPr>
          <a:xfrm>
            <a:off x="390526" y="3706710"/>
            <a:ext cx="1952625" cy="452876"/>
          </a:xfrm>
        </p:spPr>
        <p:txBody>
          <a:bodyPr/>
          <a:lstStyle>
            <a:lvl1pPr marL="0" indent="0">
              <a:buNone/>
              <a:defRPr/>
            </a:lvl1pPr>
          </a:lstStyle>
          <a:p>
            <a:pPr lvl="0"/>
            <a:endParaRPr lang="en-US" dirty="0"/>
          </a:p>
        </p:txBody>
      </p:sp>
      <p:sp>
        <p:nvSpPr>
          <p:cNvPr id="14" name="Content Placeholder 10">
            <a:extLst>
              <a:ext uri="{FF2B5EF4-FFF2-40B4-BE49-F238E27FC236}">
                <a16:creationId xmlns:a16="http://schemas.microsoft.com/office/drawing/2014/main" id="{DB2285A3-B876-427D-A2B7-E6B9FA3F1088}"/>
              </a:ext>
            </a:extLst>
          </p:cNvPr>
          <p:cNvSpPr>
            <a:spLocks noGrp="1"/>
          </p:cNvSpPr>
          <p:nvPr>
            <p:ph sz="quarter" idx="19"/>
          </p:nvPr>
        </p:nvSpPr>
        <p:spPr>
          <a:xfrm>
            <a:off x="390526" y="4299763"/>
            <a:ext cx="1952625" cy="452876"/>
          </a:xfrm>
        </p:spPr>
        <p:txBody>
          <a:bodyPr/>
          <a:lstStyle>
            <a:lvl1pPr marL="0" indent="0">
              <a:buNone/>
              <a:defRPr/>
            </a:lvl1pPr>
          </a:lstStyle>
          <a:p>
            <a:pPr lvl="0"/>
            <a:endParaRPr lang="en-US" dirty="0"/>
          </a:p>
        </p:txBody>
      </p:sp>
      <p:sp>
        <p:nvSpPr>
          <p:cNvPr id="15" name="Content Placeholder 10">
            <a:extLst>
              <a:ext uri="{FF2B5EF4-FFF2-40B4-BE49-F238E27FC236}">
                <a16:creationId xmlns:a16="http://schemas.microsoft.com/office/drawing/2014/main" id="{E8954CF8-A83A-44FB-85C0-5881EB4437C5}"/>
              </a:ext>
            </a:extLst>
          </p:cNvPr>
          <p:cNvSpPr>
            <a:spLocks noGrp="1"/>
          </p:cNvSpPr>
          <p:nvPr>
            <p:ph sz="quarter" idx="20"/>
          </p:nvPr>
        </p:nvSpPr>
        <p:spPr>
          <a:xfrm>
            <a:off x="390526" y="4845190"/>
            <a:ext cx="1952625" cy="452876"/>
          </a:xfrm>
        </p:spPr>
        <p:txBody>
          <a:bodyPr/>
          <a:lstStyle>
            <a:lvl1pPr marL="0" indent="0">
              <a:buNone/>
              <a:defRPr/>
            </a:lvl1pPr>
          </a:lstStyle>
          <a:p>
            <a:pPr lvl="0"/>
            <a:endParaRPr lang="en-US" dirty="0"/>
          </a:p>
        </p:txBody>
      </p:sp>
      <p:sp>
        <p:nvSpPr>
          <p:cNvPr id="16" name="Content Placeholder 10">
            <a:extLst>
              <a:ext uri="{FF2B5EF4-FFF2-40B4-BE49-F238E27FC236}">
                <a16:creationId xmlns:a16="http://schemas.microsoft.com/office/drawing/2014/main" id="{2FA8864A-4A3C-48E6-91E2-8FA5DA570A31}"/>
              </a:ext>
            </a:extLst>
          </p:cNvPr>
          <p:cNvSpPr>
            <a:spLocks noGrp="1"/>
          </p:cNvSpPr>
          <p:nvPr>
            <p:ph sz="quarter" idx="21"/>
          </p:nvPr>
        </p:nvSpPr>
        <p:spPr>
          <a:xfrm>
            <a:off x="390526" y="5438241"/>
            <a:ext cx="1952625" cy="452876"/>
          </a:xfrm>
        </p:spPr>
        <p:txBody>
          <a:bodyPr/>
          <a:lstStyle>
            <a:lvl1pPr marL="0" indent="0">
              <a:buNone/>
              <a:defRPr/>
            </a:lvl1pPr>
          </a:lstStyle>
          <a:p>
            <a:pPr lvl="0"/>
            <a:endParaRPr lang="en-US" dirty="0"/>
          </a:p>
        </p:txBody>
      </p:sp>
      <p:sp>
        <p:nvSpPr>
          <p:cNvPr id="17" name="Content Placeholder 10">
            <a:extLst>
              <a:ext uri="{FF2B5EF4-FFF2-40B4-BE49-F238E27FC236}">
                <a16:creationId xmlns:a16="http://schemas.microsoft.com/office/drawing/2014/main" id="{1D30B569-2DA2-44F1-B6E8-1AB9A8272420}"/>
              </a:ext>
            </a:extLst>
          </p:cNvPr>
          <p:cNvSpPr>
            <a:spLocks noGrp="1"/>
          </p:cNvSpPr>
          <p:nvPr>
            <p:ph sz="quarter" idx="22"/>
          </p:nvPr>
        </p:nvSpPr>
        <p:spPr>
          <a:xfrm>
            <a:off x="2533651" y="2515963"/>
            <a:ext cx="1952625" cy="452876"/>
          </a:xfrm>
        </p:spPr>
        <p:txBody>
          <a:bodyPr/>
          <a:lstStyle>
            <a:lvl1pPr marL="0" indent="0">
              <a:buNone/>
              <a:defRPr/>
            </a:lvl1pPr>
          </a:lstStyle>
          <a:p>
            <a:pPr lvl="0"/>
            <a:endParaRPr lang="en-US" dirty="0"/>
          </a:p>
        </p:txBody>
      </p:sp>
      <p:sp>
        <p:nvSpPr>
          <p:cNvPr id="18" name="Content Placeholder 10">
            <a:extLst>
              <a:ext uri="{FF2B5EF4-FFF2-40B4-BE49-F238E27FC236}">
                <a16:creationId xmlns:a16="http://schemas.microsoft.com/office/drawing/2014/main" id="{3AA211A5-6066-468A-8A9F-AB4D9DA5BAB4}"/>
              </a:ext>
            </a:extLst>
          </p:cNvPr>
          <p:cNvSpPr>
            <a:spLocks noGrp="1"/>
          </p:cNvSpPr>
          <p:nvPr>
            <p:ph sz="quarter" idx="23"/>
          </p:nvPr>
        </p:nvSpPr>
        <p:spPr>
          <a:xfrm>
            <a:off x="2533651" y="3109015"/>
            <a:ext cx="1952625" cy="452876"/>
          </a:xfrm>
        </p:spPr>
        <p:txBody>
          <a:bodyPr/>
          <a:lstStyle>
            <a:lvl1pPr marL="0" indent="0">
              <a:buNone/>
              <a:defRPr/>
            </a:lvl1pPr>
          </a:lstStyle>
          <a:p>
            <a:pPr lvl="0"/>
            <a:endParaRPr lang="en-US" dirty="0"/>
          </a:p>
        </p:txBody>
      </p:sp>
      <p:sp>
        <p:nvSpPr>
          <p:cNvPr id="19" name="Content Placeholder 10">
            <a:extLst>
              <a:ext uri="{FF2B5EF4-FFF2-40B4-BE49-F238E27FC236}">
                <a16:creationId xmlns:a16="http://schemas.microsoft.com/office/drawing/2014/main" id="{50BE6C1F-D8C9-42CE-BC10-6244DC2779C2}"/>
              </a:ext>
            </a:extLst>
          </p:cNvPr>
          <p:cNvSpPr>
            <a:spLocks noGrp="1"/>
          </p:cNvSpPr>
          <p:nvPr>
            <p:ph sz="quarter" idx="24"/>
          </p:nvPr>
        </p:nvSpPr>
        <p:spPr>
          <a:xfrm>
            <a:off x="2533651" y="3702066"/>
            <a:ext cx="1952625" cy="452876"/>
          </a:xfrm>
        </p:spPr>
        <p:txBody>
          <a:bodyPr/>
          <a:lstStyle>
            <a:lvl1pPr marL="0" indent="0">
              <a:buNone/>
              <a:defRPr/>
            </a:lvl1pPr>
          </a:lstStyle>
          <a:p>
            <a:pPr lvl="0"/>
            <a:endParaRPr lang="en-US" dirty="0"/>
          </a:p>
        </p:txBody>
      </p:sp>
      <p:sp>
        <p:nvSpPr>
          <p:cNvPr id="20" name="Content Placeholder 10">
            <a:extLst>
              <a:ext uri="{FF2B5EF4-FFF2-40B4-BE49-F238E27FC236}">
                <a16:creationId xmlns:a16="http://schemas.microsoft.com/office/drawing/2014/main" id="{8844C246-DBDA-4C36-8729-37FD7E5B0315}"/>
              </a:ext>
            </a:extLst>
          </p:cNvPr>
          <p:cNvSpPr>
            <a:spLocks noGrp="1"/>
          </p:cNvSpPr>
          <p:nvPr>
            <p:ph sz="quarter" idx="25"/>
          </p:nvPr>
        </p:nvSpPr>
        <p:spPr>
          <a:xfrm>
            <a:off x="2533651" y="4295119"/>
            <a:ext cx="1952625" cy="452876"/>
          </a:xfrm>
        </p:spPr>
        <p:txBody>
          <a:bodyPr/>
          <a:lstStyle>
            <a:lvl1pPr marL="0" indent="0">
              <a:buNone/>
              <a:defRPr/>
            </a:lvl1pPr>
          </a:lstStyle>
          <a:p>
            <a:pPr lvl="0"/>
            <a:endParaRPr lang="en-US" dirty="0"/>
          </a:p>
        </p:txBody>
      </p:sp>
      <p:sp>
        <p:nvSpPr>
          <p:cNvPr id="21" name="Content Placeholder 10">
            <a:extLst>
              <a:ext uri="{FF2B5EF4-FFF2-40B4-BE49-F238E27FC236}">
                <a16:creationId xmlns:a16="http://schemas.microsoft.com/office/drawing/2014/main" id="{32EAD8B3-55CE-4468-B4AB-46594324F95F}"/>
              </a:ext>
            </a:extLst>
          </p:cNvPr>
          <p:cNvSpPr>
            <a:spLocks noGrp="1"/>
          </p:cNvSpPr>
          <p:nvPr>
            <p:ph sz="quarter" idx="26"/>
          </p:nvPr>
        </p:nvSpPr>
        <p:spPr>
          <a:xfrm>
            <a:off x="2533651" y="4888170"/>
            <a:ext cx="1952625" cy="452876"/>
          </a:xfrm>
        </p:spPr>
        <p:txBody>
          <a:bodyPr/>
          <a:lstStyle>
            <a:lvl1pPr marL="0" indent="0">
              <a:buNone/>
              <a:defRPr/>
            </a:lvl1pPr>
          </a:lstStyle>
          <a:p>
            <a:pPr lvl="0"/>
            <a:endParaRPr lang="en-US" dirty="0"/>
          </a:p>
        </p:txBody>
      </p:sp>
      <p:sp>
        <p:nvSpPr>
          <p:cNvPr id="22" name="Content Placeholder 10">
            <a:extLst>
              <a:ext uri="{FF2B5EF4-FFF2-40B4-BE49-F238E27FC236}">
                <a16:creationId xmlns:a16="http://schemas.microsoft.com/office/drawing/2014/main" id="{48D36B57-735B-49E2-9161-198C9954AC2C}"/>
              </a:ext>
            </a:extLst>
          </p:cNvPr>
          <p:cNvSpPr>
            <a:spLocks noGrp="1"/>
          </p:cNvSpPr>
          <p:nvPr>
            <p:ph sz="quarter" idx="27"/>
          </p:nvPr>
        </p:nvSpPr>
        <p:spPr>
          <a:xfrm>
            <a:off x="2533651" y="5481223"/>
            <a:ext cx="1952625" cy="452876"/>
          </a:xfrm>
        </p:spPr>
        <p:txBody>
          <a:bodyPr/>
          <a:lstStyle>
            <a:lvl1pPr marL="0" indent="0">
              <a:buNone/>
              <a:defRPr/>
            </a:lvl1pPr>
          </a:lstStyle>
          <a:p>
            <a:pPr lvl="0"/>
            <a:endParaRPr lang="en-US" dirty="0"/>
          </a:p>
        </p:txBody>
      </p:sp>
      <p:sp>
        <p:nvSpPr>
          <p:cNvPr id="23" name="Content Placeholder 10">
            <a:extLst>
              <a:ext uri="{FF2B5EF4-FFF2-40B4-BE49-F238E27FC236}">
                <a16:creationId xmlns:a16="http://schemas.microsoft.com/office/drawing/2014/main" id="{7A5351BA-F57A-4708-9501-46071B512AD5}"/>
              </a:ext>
            </a:extLst>
          </p:cNvPr>
          <p:cNvSpPr>
            <a:spLocks noGrp="1"/>
          </p:cNvSpPr>
          <p:nvPr>
            <p:ph sz="quarter" idx="28"/>
          </p:nvPr>
        </p:nvSpPr>
        <p:spPr>
          <a:xfrm>
            <a:off x="4591051" y="2515963"/>
            <a:ext cx="1952625" cy="452876"/>
          </a:xfrm>
        </p:spPr>
        <p:txBody>
          <a:bodyPr/>
          <a:lstStyle>
            <a:lvl1pPr marL="0" indent="0">
              <a:buNone/>
              <a:defRPr/>
            </a:lvl1pPr>
          </a:lstStyle>
          <a:p>
            <a:pPr lvl="0"/>
            <a:endParaRPr lang="en-US" dirty="0"/>
          </a:p>
        </p:txBody>
      </p:sp>
      <p:sp>
        <p:nvSpPr>
          <p:cNvPr id="24" name="Content Placeholder 10">
            <a:extLst>
              <a:ext uri="{FF2B5EF4-FFF2-40B4-BE49-F238E27FC236}">
                <a16:creationId xmlns:a16="http://schemas.microsoft.com/office/drawing/2014/main" id="{E5799BA3-0C57-40B8-A6AE-AD674D70A96B}"/>
              </a:ext>
            </a:extLst>
          </p:cNvPr>
          <p:cNvSpPr>
            <a:spLocks noGrp="1"/>
          </p:cNvSpPr>
          <p:nvPr>
            <p:ph sz="quarter" idx="29"/>
          </p:nvPr>
        </p:nvSpPr>
        <p:spPr>
          <a:xfrm>
            <a:off x="4591051" y="3109015"/>
            <a:ext cx="1952625" cy="452876"/>
          </a:xfrm>
        </p:spPr>
        <p:txBody>
          <a:bodyPr/>
          <a:lstStyle>
            <a:lvl1pPr marL="0" indent="0">
              <a:buNone/>
              <a:defRPr/>
            </a:lvl1pPr>
          </a:lstStyle>
          <a:p>
            <a:pPr lvl="0"/>
            <a:endParaRPr lang="en-US" dirty="0"/>
          </a:p>
        </p:txBody>
      </p:sp>
      <p:sp>
        <p:nvSpPr>
          <p:cNvPr id="25" name="Content Placeholder 10">
            <a:extLst>
              <a:ext uri="{FF2B5EF4-FFF2-40B4-BE49-F238E27FC236}">
                <a16:creationId xmlns:a16="http://schemas.microsoft.com/office/drawing/2014/main" id="{BCFBDBF2-8FE8-4DB0-8B25-35F2E6347C21}"/>
              </a:ext>
            </a:extLst>
          </p:cNvPr>
          <p:cNvSpPr>
            <a:spLocks noGrp="1"/>
          </p:cNvSpPr>
          <p:nvPr>
            <p:ph sz="quarter" idx="30"/>
          </p:nvPr>
        </p:nvSpPr>
        <p:spPr>
          <a:xfrm>
            <a:off x="4591051" y="3702066"/>
            <a:ext cx="1952625" cy="452876"/>
          </a:xfrm>
        </p:spPr>
        <p:txBody>
          <a:bodyPr/>
          <a:lstStyle>
            <a:lvl1pPr marL="0" indent="0">
              <a:buNone/>
              <a:defRPr/>
            </a:lvl1pPr>
          </a:lstStyle>
          <a:p>
            <a:pPr lvl="0"/>
            <a:endParaRPr lang="en-US" dirty="0"/>
          </a:p>
        </p:txBody>
      </p:sp>
      <p:sp>
        <p:nvSpPr>
          <p:cNvPr id="26" name="Content Placeholder 10">
            <a:extLst>
              <a:ext uri="{FF2B5EF4-FFF2-40B4-BE49-F238E27FC236}">
                <a16:creationId xmlns:a16="http://schemas.microsoft.com/office/drawing/2014/main" id="{880657AC-6F91-48AF-AA4C-6FC32C76D662}"/>
              </a:ext>
            </a:extLst>
          </p:cNvPr>
          <p:cNvSpPr>
            <a:spLocks noGrp="1"/>
          </p:cNvSpPr>
          <p:nvPr>
            <p:ph sz="quarter" idx="31"/>
          </p:nvPr>
        </p:nvSpPr>
        <p:spPr>
          <a:xfrm>
            <a:off x="4591051" y="4295119"/>
            <a:ext cx="1952625" cy="452876"/>
          </a:xfrm>
        </p:spPr>
        <p:txBody>
          <a:bodyPr/>
          <a:lstStyle>
            <a:lvl1pPr marL="0" indent="0">
              <a:buNone/>
              <a:defRPr/>
            </a:lvl1pPr>
          </a:lstStyle>
          <a:p>
            <a:pPr lvl="0"/>
            <a:endParaRPr lang="en-US" dirty="0"/>
          </a:p>
        </p:txBody>
      </p:sp>
      <p:sp>
        <p:nvSpPr>
          <p:cNvPr id="27" name="Content Placeholder 10">
            <a:extLst>
              <a:ext uri="{FF2B5EF4-FFF2-40B4-BE49-F238E27FC236}">
                <a16:creationId xmlns:a16="http://schemas.microsoft.com/office/drawing/2014/main" id="{25FC4402-56E7-443D-988B-531E2ADF4A02}"/>
              </a:ext>
            </a:extLst>
          </p:cNvPr>
          <p:cNvSpPr>
            <a:spLocks noGrp="1"/>
          </p:cNvSpPr>
          <p:nvPr>
            <p:ph sz="quarter" idx="32"/>
          </p:nvPr>
        </p:nvSpPr>
        <p:spPr>
          <a:xfrm>
            <a:off x="4591051" y="4894403"/>
            <a:ext cx="1952625" cy="452876"/>
          </a:xfrm>
        </p:spPr>
        <p:txBody>
          <a:bodyPr/>
          <a:lstStyle>
            <a:lvl1pPr marL="0" indent="0">
              <a:buNone/>
              <a:defRPr/>
            </a:lvl1pPr>
          </a:lstStyle>
          <a:p>
            <a:pPr lvl="0"/>
            <a:endParaRPr lang="en-US" dirty="0"/>
          </a:p>
        </p:txBody>
      </p:sp>
      <p:sp>
        <p:nvSpPr>
          <p:cNvPr id="28" name="Content Placeholder 10">
            <a:extLst>
              <a:ext uri="{FF2B5EF4-FFF2-40B4-BE49-F238E27FC236}">
                <a16:creationId xmlns:a16="http://schemas.microsoft.com/office/drawing/2014/main" id="{3E7E4EE7-AC8C-4070-A485-B3954E036CEB}"/>
              </a:ext>
            </a:extLst>
          </p:cNvPr>
          <p:cNvSpPr>
            <a:spLocks noGrp="1"/>
          </p:cNvSpPr>
          <p:nvPr>
            <p:ph sz="quarter" idx="33"/>
          </p:nvPr>
        </p:nvSpPr>
        <p:spPr>
          <a:xfrm>
            <a:off x="4591051" y="5487455"/>
            <a:ext cx="1952625" cy="452876"/>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398390208"/>
      </p:ext>
    </p:extLst>
  </p:cSld>
  <p:clrMapOvr>
    <a:masterClrMapping/>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9497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6758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46015585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41174887"/>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3744-A288-B472-00E1-B7C60652D7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3EE95-0E04-AA71-E142-91F2F51FD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798C2-AD09-EF36-C45B-B81AC75933DE}"/>
              </a:ext>
            </a:extLst>
          </p:cNvPr>
          <p:cNvSpPr>
            <a:spLocks noGrp="1"/>
          </p:cNvSpPr>
          <p:nvPr>
            <p:ph type="dt" sz="half" idx="10"/>
          </p:nvPr>
        </p:nvSpPr>
        <p:spPr/>
        <p:txBody>
          <a:bodyPr/>
          <a:lstStyle/>
          <a:p>
            <a:fld id="{B8279023-42F4-4D74-84A0-67D6EB3915E5}" type="datetimeFigureOut">
              <a:rPr lang="en-US" smtClean="0"/>
              <a:t>10/28/2022</a:t>
            </a:fld>
            <a:endParaRPr lang="en-US"/>
          </a:p>
        </p:txBody>
      </p:sp>
      <p:sp>
        <p:nvSpPr>
          <p:cNvPr id="5" name="Footer Placeholder 4">
            <a:extLst>
              <a:ext uri="{FF2B5EF4-FFF2-40B4-BE49-F238E27FC236}">
                <a16:creationId xmlns:a16="http://schemas.microsoft.com/office/drawing/2014/main" id="{423D476C-D728-D412-8833-C080C10C5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0006C-BA55-F939-09D5-DF4838FC80C5}"/>
              </a:ext>
            </a:extLst>
          </p:cNvPr>
          <p:cNvSpPr>
            <a:spLocks noGrp="1"/>
          </p:cNvSpPr>
          <p:nvPr>
            <p:ph type="sldNum" sz="quarter" idx="12"/>
          </p:nvPr>
        </p:nvSpPr>
        <p:spPr/>
        <p:txBody>
          <a:bodyPr/>
          <a:lstStyle/>
          <a:p>
            <a:fld id="{19C8FD35-FC9E-4C36-8D4D-8C42E3CD5FE3}" type="slidenum">
              <a:rPr lang="en-US" smtClean="0"/>
              <a:t>‹#›</a:t>
            </a:fld>
            <a:endParaRPr lang="en-US"/>
          </a:p>
        </p:txBody>
      </p:sp>
    </p:spTree>
    <p:extLst>
      <p:ext uri="{BB962C8B-B14F-4D97-AF65-F5344CB8AC3E}">
        <p14:creationId xmlns:p14="http://schemas.microsoft.com/office/powerpoint/2010/main" val="667089050"/>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73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6CCEB-13AF-435C-AC15-23D9626A6D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381063"/>
            <a:ext cx="1835681" cy="393285"/>
          </a:xfrm>
          <a:prstGeom prst="rect">
            <a:avLst/>
          </a:prstGeom>
        </p:spPr>
      </p:pic>
      <p:sp>
        <p:nvSpPr>
          <p:cNvPr id="7" name="Text Box 3">
            <a:extLst>
              <a:ext uri="{FF2B5EF4-FFF2-40B4-BE49-F238E27FC236}">
                <a16:creationId xmlns:a16="http://schemas.microsoft.com/office/drawing/2014/main" id="{20577CE2-4BF2-4C2C-8214-A987EC634405}"/>
              </a:ext>
            </a:extLst>
          </p:cNvPr>
          <p:cNvSpPr txBox="1">
            <a:spLocks noChangeArrowheads="1"/>
          </p:cNvSpPr>
          <p:nvPr userDrawn="1"/>
        </p:nvSpPr>
        <p:spPr bwMode="blackWhite">
          <a:xfrm>
            <a:off x="448214" y="6304727"/>
            <a:ext cx="2149627" cy="105542"/>
          </a:xfrm>
          <a:prstGeom prst="rect">
            <a:avLst/>
          </a:prstGeom>
          <a:noFill/>
          <a:ln w="12700">
            <a:noFill/>
            <a:miter lim="800000"/>
            <a:headEnd type="none" w="sm" len="sm"/>
            <a:tailEnd type="none" w="sm" len="sm"/>
          </a:ln>
          <a:effectLst/>
        </p:spPr>
        <p:txBody>
          <a:bodyPr vert="horz" wrap="none" lIns="0" tIns="0" rIns="0" bIns="0" numCol="1" anchor="t" anchorCtr="0" compatLnSpc="1">
            <a:prstTxWarp prst="textNoShape">
              <a:avLst/>
            </a:prstTxWarp>
            <a:spAutoFit/>
          </a:bodyPr>
          <a:lstStyle/>
          <a:p>
            <a:pPr defTabSz="913712"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368494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800055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5131871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9125526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0225390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3523773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10/28/2022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9617034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867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26328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A189C-F897-4D47-BCF0-1DB50FDAA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AEE7A5-BF26-4DAF-9B0D-4F2F4F1680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214D5-81D0-4B71-8F48-48D6075320FC}"/>
              </a:ext>
            </a:extLst>
          </p:cNvPr>
          <p:cNvSpPr>
            <a:spLocks noGrp="1"/>
          </p:cNvSpPr>
          <p:nvPr>
            <p:ph type="dt" sz="half" idx="10"/>
          </p:nvPr>
        </p:nvSpPr>
        <p:spPr/>
        <p:txBody>
          <a:bodyPr/>
          <a:lstStyle/>
          <a:p>
            <a:fld id="{370A452E-CB04-406D-8C8C-8327CBB94A92}" type="datetimeFigureOut">
              <a:rPr lang="en-US" smtClean="0"/>
              <a:t>10/28/2022</a:t>
            </a:fld>
            <a:endParaRPr lang="en-US"/>
          </a:p>
        </p:txBody>
      </p:sp>
      <p:sp>
        <p:nvSpPr>
          <p:cNvPr id="5" name="Footer Placeholder 4">
            <a:extLst>
              <a:ext uri="{FF2B5EF4-FFF2-40B4-BE49-F238E27FC236}">
                <a16:creationId xmlns:a16="http://schemas.microsoft.com/office/drawing/2014/main" id="{16B6F9E4-31D3-4F7C-ADC5-0D76A2E56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679EB-2533-4A47-9DEC-B5A1249D5D62}"/>
              </a:ext>
            </a:extLst>
          </p:cNvPr>
          <p:cNvSpPr>
            <a:spLocks noGrp="1"/>
          </p:cNvSpPr>
          <p:nvPr>
            <p:ph type="sldNum" sz="quarter" idx="12"/>
          </p:nvPr>
        </p:nvSpPr>
        <p:spPr/>
        <p:txBody>
          <a:bodyPr/>
          <a:lstStyle/>
          <a:p>
            <a:fld id="{BE12819A-A300-4ECE-888A-1029346181F5}" type="slidenum">
              <a:rPr lang="en-US" smtClean="0"/>
              <a:t>‹#›</a:t>
            </a:fld>
            <a:endParaRPr lang="en-US"/>
          </a:p>
        </p:txBody>
      </p:sp>
    </p:spTree>
    <p:extLst>
      <p:ext uri="{BB962C8B-B14F-4D97-AF65-F5344CB8AC3E}">
        <p14:creationId xmlns:p14="http://schemas.microsoft.com/office/powerpoint/2010/main" val="34459597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6362095" y="2996337"/>
            <a:ext cx="5829905" cy="3885334"/>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4806228" y="2921169"/>
            <a:ext cx="2579546" cy="1015663"/>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7333" b="0" kern="1200" cap="none" spc="-5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0533530" y="-33617"/>
            <a:ext cx="1381997" cy="1688188"/>
          </a:xfrm>
          <a:prstGeom prst="rect">
            <a:avLst/>
          </a:prstGeom>
        </p:spPr>
      </p:pic>
    </p:spTree>
    <p:extLst>
      <p:ext uri="{BB962C8B-B14F-4D97-AF65-F5344CB8AC3E}">
        <p14:creationId xmlns:p14="http://schemas.microsoft.com/office/powerpoint/2010/main" val="3466813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1369949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24194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578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9147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019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435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83702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2617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601450"/>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7358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3192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7156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5287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5083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051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78490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50130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96862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240" y="2459673"/>
            <a:ext cx="11003982" cy="1793104"/>
          </a:xfrm>
          <a:noFill/>
        </p:spPr>
        <p:txBody>
          <a:bodyPr lIns="146304" tIns="91440" rIns="146304" bIns="91440" anchor="t" anchorCtr="0"/>
          <a:lstStyle>
            <a:lvl1pPr marL="0" algn="l" defTabSz="914367" rtl="0" eaLnBrk="1" latinLnBrk="0" hangingPunct="1">
              <a:lnSpc>
                <a:spcPct val="90000"/>
              </a:lnSpc>
              <a:spcBef>
                <a:spcPct val="0"/>
              </a:spcBef>
              <a:buNone/>
              <a:defRPr lang="en-US" sz="5294"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7683" y="4270889"/>
            <a:ext cx="6276530" cy="1793104"/>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7344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449023"/>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2" name="Picture 11" descr="A group of people sitting at a table&#10;&#10;Description generated with very high confidence">
            <a:extLst>
              <a:ext uri="{FF2B5EF4-FFF2-40B4-BE49-F238E27FC236}">
                <a16:creationId xmlns:a16="http://schemas.microsoft.com/office/drawing/2014/main" id="{B284C4ED-349C-4150-BC10-DAD525B364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194" b="6439"/>
          <a:stretch/>
        </p:blipFill>
        <p:spPr>
          <a:xfrm>
            <a:off x="-861" y="-487"/>
            <a:ext cx="12192000" cy="6858000"/>
          </a:xfrm>
          <a:prstGeom prst="rect">
            <a:avLst/>
          </a:prstGeom>
        </p:spPr>
      </p:pic>
      <p:sp>
        <p:nvSpPr>
          <p:cNvPr id="13" name="Rectangle 12">
            <a:extLst>
              <a:ext uri="{FF2B5EF4-FFF2-40B4-BE49-F238E27FC236}">
                <a16:creationId xmlns:a16="http://schemas.microsoft.com/office/drawing/2014/main" id="{B97323EF-B4D0-4B22-9CEC-946593BA8149}"/>
              </a:ext>
            </a:extLst>
          </p:cNvPr>
          <p:cNvSpPr/>
          <p:nvPr userDrawn="1"/>
        </p:nvSpPr>
        <p:spPr bwMode="auto">
          <a:xfrm rot="5400000">
            <a:off x="2666625" y="-2666623"/>
            <a:ext cx="6857027" cy="12190274"/>
          </a:xfrm>
          <a:prstGeom prst="rect">
            <a:avLst/>
          </a:prstGeom>
          <a:gradFill flip="none" rotWithShape="1">
            <a:gsLst>
              <a:gs pos="43000">
                <a:schemeClr val="bg1">
                  <a:lumMod val="10000"/>
                  <a:alpha val="83000"/>
                </a:schemeClr>
              </a:gs>
              <a:gs pos="57000">
                <a:schemeClr val="tx1">
                  <a:alpha val="49000"/>
                </a:schemeClr>
              </a:gs>
              <a:gs pos="88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sp>
        <p:nvSpPr>
          <p:cNvPr id="9" name="Title 1"/>
          <p:cNvSpPr>
            <a:spLocks noGrp="1"/>
          </p:cNvSpPr>
          <p:nvPr>
            <p:ph type="title" hasCustomPrompt="1"/>
          </p:nvPr>
        </p:nvSpPr>
        <p:spPr bwMode="auto">
          <a:xfrm>
            <a:off x="269240" y="2776566"/>
            <a:ext cx="6274974" cy="1793104"/>
          </a:xfrm>
          <a:noFill/>
        </p:spPr>
        <p:txBody>
          <a:bodyPr lIns="146304" tIns="91440" rIns="146304" bIns="91440" anchor="t" anchorCtr="0"/>
          <a:lstStyle>
            <a:lvl1pPr marL="0" algn="l" defTabSz="914367" rtl="0" eaLnBrk="1" latinLnBrk="0" hangingPunct="1">
              <a:lnSpc>
                <a:spcPct val="90000"/>
              </a:lnSpc>
              <a:spcBef>
                <a:spcPct val="0"/>
              </a:spcBef>
              <a:buNone/>
              <a:defRPr lang="en-US" sz="5294"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7683" y="4587781"/>
            <a:ext cx="6276530" cy="1793104"/>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5826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33005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99443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148378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206558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5568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5111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790291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758287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43792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emf"/><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oleObject" Target="../embeddings/oleObject1.bin"/><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image" Target="../media/image10.png"/><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image" Target="../media/image2.emf"/><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oleObject" Target="../embeddings/oleObject4.bin"/><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tags" Target="../tags/tag4.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4.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5" Type="http://schemas.openxmlformats.org/officeDocument/2006/relationships/slideLayout" Target="../slideLayouts/slideLayout271.xml"/><Relationship Id="rId10" Type="http://schemas.openxmlformats.org/officeDocument/2006/relationships/theme" Target="../theme/theme11.xml"/><Relationship Id="rId4" Type="http://schemas.openxmlformats.org/officeDocument/2006/relationships/slideLayout" Target="../slideLayouts/slideLayout270.xml"/><Relationship Id="rId9" Type="http://schemas.openxmlformats.org/officeDocument/2006/relationships/slideLayout" Target="../slideLayouts/slideLayout2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21" Type="http://schemas.openxmlformats.org/officeDocument/2006/relationships/slideLayout" Target="../slideLayouts/slideLayout296.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image" Target="../media/image55.png"/><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image" Target="../media/image54.png"/><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theme" Target="../theme/theme12.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image" Target="../media/image1.emf"/><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theme" Target="../theme/theme13.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8" Type="http://schemas.openxmlformats.org/officeDocument/2006/relationships/slideLayout" Target="../slideLayouts/slideLayout30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theme" Target="../theme/theme14.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53.xml"/><Relationship Id="rId18" Type="http://schemas.openxmlformats.org/officeDocument/2006/relationships/slideLayout" Target="../slideLayouts/slideLayout358.xml"/><Relationship Id="rId26" Type="http://schemas.openxmlformats.org/officeDocument/2006/relationships/slideLayout" Target="../slideLayouts/slideLayout366.xml"/><Relationship Id="rId39" Type="http://schemas.openxmlformats.org/officeDocument/2006/relationships/slideLayout" Target="../slideLayouts/slideLayout379.xml"/><Relationship Id="rId21" Type="http://schemas.openxmlformats.org/officeDocument/2006/relationships/slideLayout" Target="../slideLayouts/slideLayout361.xml"/><Relationship Id="rId34" Type="http://schemas.openxmlformats.org/officeDocument/2006/relationships/slideLayout" Target="../slideLayouts/slideLayout374.xml"/><Relationship Id="rId42" Type="http://schemas.openxmlformats.org/officeDocument/2006/relationships/slideLayout" Target="../slideLayouts/slideLayout382.xml"/><Relationship Id="rId47" Type="http://schemas.openxmlformats.org/officeDocument/2006/relationships/slideLayout" Target="../slideLayouts/slideLayout387.xml"/><Relationship Id="rId50" Type="http://schemas.openxmlformats.org/officeDocument/2006/relationships/theme" Target="../theme/theme15.xml"/><Relationship Id="rId7" Type="http://schemas.openxmlformats.org/officeDocument/2006/relationships/slideLayout" Target="../slideLayouts/slideLayout34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29" Type="http://schemas.openxmlformats.org/officeDocument/2006/relationships/slideLayout" Target="../slideLayouts/slideLayout369.xml"/><Relationship Id="rId11" Type="http://schemas.openxmlformats.org/officeDocument/2006/relationships/slideLayout" Target="../slideLayouts/slideLayout351.xml"/><Relationship Id="rId24" Type="http://schemas.openxmlformats.org/officeDocument/2006/relationships/slideLayout" Target="../slideLayouts/slideLayout364.xml"/><Relationship Id="rId32" Type="http://schemas.openxmlformats.org/officeDocument/2006/relationships/slideLayout" Target="../slideLayouts/slideLayout372.xml"/><Relationship Id="rId37" Type="http://schemas.openxmlformats.org/officeDocument/2006/relationships/slideLayout" Target="../slideLayouts/slideLayout377.xml"/><Relationship Id="rId40" Type="http://schemas.openxmlformats.org/officeDocument/2006/relationships/slideLayout" Target="../slideLayouts/slideLayout380.xml"/><Relationship Id="rId45" Type="http://schemas.openxmlformats.org/officeDocument/2006/relationships/slideLayout" Target="../slideLayouts/slideLayout385.xml"/><Relationship Id="rId5" Type="http://schemas.openxmlformats.org/officeDocument/2006/relationships/slideLayout" Target="../slideLayouts/slideLayout345.xml"/><Relationship Id="rId15" Type="http://schemas.openxmlformats.org/officeDocument/2006/relationships/slideLayout" Target="../slideLayouts/slideLayout355.xml"/><Relationship Id="rId23" Type="http://schemas.openxmlformats.org/officeDocument/2006/relationships/slideLayout" Target="../slideLayouts/slideLayout363.xml"/><Relationship Id="rId28" Type="http://schemas.openxmlformats.org/officeDocument/2006/relationships/slideLayout" Target="../slideLayouts/slideLayout368.xml"/><Relationship Id="rId36" Type="http://schemas.openxmlformats.org/officeDocument/2006/relationships/slideLayout" Target="../slideLayouts/slideLayout376.xml"/><Relationship Id="rId49" Type="http://schemas.openxmlformats.org/officeDocument/2006/relationships/slideLayout" Target="../slideLayouts/slideLayout389.xml"/><Relationship Id="rId10" Type="http://schemas.openxmlformats.org/officeDocument/2006/relationships/slideLayout" Target="../slideLayouts/slideLayout350.xml"/><Relationship Id="rId19" Type="http://schemas.openxmlformats.org/officeDocument/2006/relationships/slideLayout" Target="../slideLayouts/slideLayout359.xml"/><Relationship Id="rId31" Type="http://schemas.openxmlformats.org/officeDocument/2006/relationships/slideLayout" Target="../slideLayouts/slideLayout371.xml"/><Relationship Id="rId44" Type="http://schemas.openxmlformats.org/officeDocument/2006/relationships/slideLayout" Target="../slideLayouts/slideLayout384.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 Id="rId22" Type="http://schemas.openxmlformats.org/officeDocument/2006/relationships/slideLayout" Target="../slideLayouts/slideLayout362.xml"/><Relationship Id="rId27" Type="http://schemas.openxmlformats.org/officeDocument/2006/relationships/slideLayout" Target="../slideLayouts/slideLayout367.xml"/><Relationship Id="rId30" Type="http://schemas.openxmlformats.org/officeDocument/2006/relationships/slideLayout" Target="../slideLayouts/slideLayout370.xml"/><Relationship Id="rId35" Type="http://schemas.openxmlformats.org/officeDocument/2006/relationships/slideLayout" Target="../slideLayouts/slideLayout375.xml"/><Relationship Id="rId43" Type="http://schemas.openxmlformats.org/officeDocument/2006/relationships/slideLayout" Target="../slideLayouts/slideLayout383.xml"/><Relationship Id="rId48" Type="http://schemas.openxmlformats.org/officeDocument/2006/relationships/slideLayout" Target="../slideLayouts/slideLayout388.xml"/><Relationship Id="rId8" Type="http://schemas.openxmlformats.org/officeDocument/2006/relationships/slideLayout" Target="../slideLayouts/slideLayout348.xml"/><Relationship Id="rId3" Type="http://schemas.openxmlformats.org/officeDocument/2006/relationships/slideLayout" Target="../slideLayouts/slideLayout343.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5" Type="http://schemas.openxmlformats.org/officeDocument/2006/relationships/slideLayout" Target="../slideLayouts/slideLayout365.xml"/><Relationship Id="rId33" Type="http://schemas.openxmlformats.org/officeDocument/2006/relationships/slideLayout" Target="../slideLayouts/slideLayout373.xml"/><Relationship Id="rId38" Type="http://schemas.openxmlformats.org/officeDocument/2006/relationships/slideLayout" Target="../slideLayouts/slideLayout378.xml"/><Relationship Id="rId46" Type="http://schemas.openxmlformats.org/officeDocument/2006/relationships/slideLayout" Target="../slideLayouts/slideLayout386.xml"/><Relationship Id="rId20" Type="http://schemas.openxmlformats.org/officeDocument/2006/relationships/slideLayout" Target="../slideLayouts/slideLayout360.xml"/><Relationship Id="rId41" Type="http://schemas.openxmlformats.org/officeDocument/2006/relationships/slideLayout" Target="../slideLayouts/slideLayout381.xml"/><Relationship Id="rId1" Type="http://schemas.openxmlformats.org/officeDocument/2006/relationships/slideLayout" Target="../slideLayouts/slideLayout341.xml"/><Relationship Id="rId6" Type="http://schemas.openxmlformats.org/officeDocument/2006/relationships/slideLayout" Target="../slideLayouts/slideLayout346.xml"/></Relationships>
</file>

<file path=ppt/slideMasters/_rels/slideMaster16.xml.rels><?xml version="1.0" encoding="UTF-8" standalone="yes"?>
<Relationships xmlns="http://schemas.openxmlformats.org/package/2006/relationships"><Relationship Id="rId26" Type="http://schemas.openxmlformats.org/officeDocument/2006/relationships/slideLayout" Target="../slideLayouts/slideLayout415.xml"/><Relationship Id="rId21" Type="http://schemas.openxmlformats.org/officeDocument/2006/relationships/slideLayout" Target="../slideLayouts/slideLayout410.xml"/><Relationship Id="rId42" Type="http://schemas.openxmlformats.org/officeDocument/2006/relationships/slideLayout" Target="../slideLayouts/slideLayout431.xml"/><Relationship Id="rId47" Type="http://schemas.openxmlformats.org/officeDocument/2006/relationships/slideLayout" Target="../slideLayouts/slideLayout436.xml"/><Relationship Id="rId63" Type="http://schemas.openxmlformats.org/officeDocument/2006/relationships/slideLayout" Target="../slideLayouts/slideLayout452.xml"/><Relationship Id="rId68" Type="http://schemas.openxmlformats.org/officeDocument/2006/relationships/slideLayout" Target="../slideLayouts/slideLayout457.xml"/><Relationship Id="rId84" Type="http://schemas.openxmlformats.org/officeDocument/2006/relationships/slideLayout" Target="../slideLayouts/slideLayout473.xml"/><Relationship Id="rId89" Type="http://schemas.openxmlformats.org/officeDocument/2006/relationships/slideLayout" Target="../slideLayouts/slideLayout478.xml"/><Relationship Id="rId112" Type="http://schemas.openxmlformats.org/officeDocument/2006/relationships/slideLayout" Target="../slideLayouts/slideLayout501.xml"/><Relationship Id="rId16" Type="http://schemas.openxmlformats.org/officeDocument/2006/relationships/slideLayout" Target="../slideLayouts/slideLayout405.xml"/><Relationship Id="rId107" Type="http://schemas.openxmlformats.org/officeDocument/2006/relationships/slideLayout" Target="../slideLayouts/slideLayout496.xml"/><Relationship Id="rId11" Type="http://schemas.openxmlformats.org/officeDocument/2006/relationships/slideLayout" Target="../slideLayouts/slideLayout400.xml"/><Relationship Id="rId32" Type="http://schemas.openxmlformats.org/officeDocument/2006/relationships/slideLayout" Target="../slideLayouts/slideLayout421.xml"/><Relationship Id="rId37" Type="http://schemas.openxmlformats.org/officeDocument/2006/relationships/slideLayout" Target="../slideLayouts/slideLayout426.xml"/><Relationship Id="rId53" Type="http://schemas.openxmlformats.org/officeDocument/2006/relationships/slideLayout" Target="../slideLayouts/slideLayout442.xml"/><Relationship Id="rId58" Type="http://schemas.openxmlformats.org/officeDocument/2006/relationships/slideLayout" Target="../slideLayouts/slideLayout447.xml"/><Relationship Id="rId74" Type="http://schemas.openxmlformats.org/officeDocument/2006/relationships/slideLayout" Target="../slideLayouts/slideLayout463.xml"/><Relationship Id="rId79" Type="http://schemas.openxmlformats.org/officeDocument/2006/relationships/slideLayout" Target="../slideLayouts/slideLayout468.xml"/><Relationship Id="rId102" Type="http://schemas.openxmlformats.org/officeDocument/2006/relationships/slideLayout" Target="../slideLayouts/slideLayout491.xml"/><Relationship Id="rId5" Type="http://schemas.openxmlformats.org/officeDocument/2006/relationships/slideLayout" Target="../slideLayouts/slideLayout394.xml"/><Relationship Id="rId90" Type="http://schemas.openxmlformats.org/officeDocument/2006/relationships/slideLayout" Target="../slideLayouts/slideLayout479.xml"/><Relationship Id="rId95" Type="http://schemas.openxmlformats.org/officeDocument/2006/relationships/slideLayout" Target="../slideLayouts/slideLayout484.xml"/><Relationship Id="rId22" Type="http://schemas.openxmlformats.org/officeDocument/2006/relationships/slideLayout" Target="../slideLayouts/slideLayout411.xml"/><Relationship Id="rId27" Type="http://schemas.openxmlformats.org/officeDocument/2006/relationships/slideLayout" Target="../slideLayouts/slideLayout416.xml"/><Relationship Id="rId43" Type="http://schemas.openxmlformats.org/officeDocument/2006/relationships/slideLayout" Target="../slideLayouts/slideLayout432.xml"/><Relationship Id="rId48" Type="http://schemas.openxmlformats.org/officeDocument/2006/relationships/slideLayout" Target="../slideLayouts/slideLayout437.xml"/><Relationship Id="rId64" Type="http://schemas.openxmlformats.org/officeDocument/2006/relationships/slideLayout" Target="../slideLayouts/slideLayout453.xml"/><Relationship Id="rId69" Type="http://schemas.openxmlformats.org/officeDocument/2006/relationships/slideLayout" Target="../slideLayouts/slideLayout458.xml"/><Relationship Id="rId113" Type="http://schemas.openxmlformats.org/officeDocument/2006/relationships/slideLayout" Target="../slideLayouts/slideLayout502.xml"/><Relationship Id="rId80" Type="http://schemas.openxmlformats.org/officeDocument/2006/relationships/slideLayout" Target="../slideLayouts/slideLayout469.xml"/><Relationship Id="rId85" Type="http://schemas.openxmlformats.org/officeDocument/2006/relationships/slideLayout" Target="../slideLayouts/slideLayout474.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33" Type="http://schemas.openxmlformats.org/officeDocument/2006/relationships/slideLayout" Target="../slideLayouts/slideLayout422.xml"/><Relationship Id="rId38" Type="http://schemas.openxmlformats.org/officeDocument/2006/relationships/slideLayout" Target="../slideLayouts/slideLayout427.xml"/><Relationship Id="rId59" Type="http://schemas.openxmlformats.org/officeDocument/2006/relationships/slideLayout" Target="../slideLayouts/slideLayout448.xml"/><Relationship Id="rId103" Type="http://schemas.openxmlformats.org/officeDocument/2006/relationships/slideLayout" Target="../slideLayouts/slideLayout492.xml"/><Relationship Id="rId108" Type="http://schemas.openxmlformats.org/officeDocument/2006/relationships/slideLayout" Target="../slideLayouts/slideLayout497.xml"/><Relationship Id="rId54" Type="http://schemas.openxmlformats.org/officeDocument/2006/relationships/slideLayout" Target="../slideLayouts/slideLayout443.xml"/><Relationship Id="rId70" Type="http://schemas.openxmlformats.org/officeDocument/2006/relationships/slideLayout" Target="../slideLayouts/slideLayout459.xml"/><Relationship Id="rId75" Type="http://schemas.openxmlformats.org/officeDocument/2006/relationships/slideLayout" Target="../slideLayouts/slideLayout464.xml"/><Relationship Id="rId91" Type="http://schemas.openxmlformats.org/officeDocument/2006/relationships/slideLayout" Target="../slideLayouts/slideLayout480.xml"/><Relationship Id="rId96" Type="http://schemas.openxmlformats.org/officeDocument/2006/relationships/slideLayout" Target="../slideLayouts/slideLayout485.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5" Type="http://schemas.openxmlformats.org/officeDocument/2006/relationships/slideLayout" Target="../slideLayouts/slideLayout404.xml"/><Relationship Id="rId23" Type="http://schemas.openxmlformats.org/officeDocument/2006/relationships/slideLayout" Target="../slideLayouts/slideLayout412.xml"/><Relationship Id="rId28" Type="http://schemas.openxmlformats.org/officeDocument/2006/relationships/slideLayout" Target="../slideLayouts/slideLayout417.xml"/><Relationship Id="rId36" Type="http://schemas.openxmlformats.org/officeDocument/2006/relationships/slideLayout" Target="../slideLayouts/slideLayout425.xml"/><Relationship Id="rId49" Type="http://schemas.openxmlformats.org/officeDocument/2006/relationships/slideLayout" Target="../slideLayouts/slideLayout438.xml"/><Relationship Id="rId57" Type="http://schemas.openxmlformats.org/officeDocument/2006/relationships/slideLayout" Target="../slideLayouts/slideLayout446.xml"/><Relationship Id="rId106" Type="http://schemas.openxmlformats.org/officeDocument/2006/relationships/slideLayout" Target="../slideLayouts/slideLayout495.xml"/><Relationship Id="rId114" Type="http://schemas.openxmlformats.org/officeDocument/2006/relationships/theme" Target="../theme/theme16.xml"/><Relationship Id="rId10" Type="http://schemas.openxmlformats.org/officeDocument/2006/relationships/slideLayout" Target="../slideLayouts/slideLayout399.xml"/><Relationship Id="rId31" Type="http://schemas.openxmlformats.org/officeDocument/2006/relationships/slideLayout" Target="../slideLayouts/slideLayout420.xml"/><Relationship Id="rId44" Type="http://schemas.openxmlformats.org/officeDocument/2006/relationships/slideLayout" Target="../slideLayouts/slideLayout433.xml"/><Relationship Id="rId52" Type="http://schemas.openxmlformats.org/officeDocument/2006/relationships/slideLayout" Target="../slideLayouts/slideLayout441.xml"/><Relationship Id="rId60" Type="http://schemas.openxmlformats.org/officeDocument/2006/relationships/slideLayout" Target="../slideLayouts/slideLayout449.xml"/><Relationship Id="rId65" Type="http://schemas.openxmlformats.org/officeDocument/2006/relationships/slideLayout" Target="../slideLayouts/slideLayout454.xml"/><Relationship Id="rId73" Type="http://schemas.openxmlformats.org/officeDocument/2006/relationships/slideLayout" Target="../slideLayouts/slideLayout462.xml"/><Relationship Id="rId78" Type="http://schemas.openxmlformats.org/officeDocument/2006/relationships/slideLayout" Target="../slideLayouts/slideLayout467.xml"/><Relationship Id="rId81" Type="http://schemas.openxmlformats.org/officeDocument/2006/relationships/slideLayout" Target="../slideLayouts/slideLayout470.xml"/><Relationship Id="rId86" Type="http://schemas.openxmlformats.org/officeDocument/2006/relationships/slideLayout" Target="../slideLayouts/slideLayout475.xml"/><Relationship Id="rId94" Type="http://schemas.openxmlformats.org/officeDocument/2006/relationships/slideLayout" Target="../slideLayouts/slideLayout483.xml"/><Relationship Id="rId99" Type="http://schemas.openxmlformats.org/officeDocument/2006/relationships/slideLayout" Target="../slideLayouts/slideLayout488.xml"/><Relationship Id="rId101" Type="http://schemas.openxmlformats.org/officeDocument/2006/relationships/slideLayout" Target="../slideLayouts/slideLayout490.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39" Type="http://schemas.openxmlformats.org/officeDocument/2006/relationships/slideLayout" Target="../slideLayouts/slideLayout428.xml"/><Relationship Id="rId109" Type="http://schemas.openxmlformats.org/officeDocument/2006/relationships/slideLayout" Target="../slideLayouts/slideLayout498.xml"/><Relationship Id="rId34" Type="http://schemas.openxmlformats.org/officeDocument/2006/relationships/slideLayout" Target="../slideLayouts/slideLayout423.xml"/><Relationship Id="rId50" Type="http://schemas.openxmlformats.org/officeDocument/2006/relationships/slideLayout" Target="../slideLayouts/slideLayout439.xml"/><Relationship Id="rId55" Type="http://schemas.openxmlformats.org/officeDocument/2006/relationships/slideLayout" Target="../slideLayouts/slideLayout444.xml"/><Relationship Id="rId76" Type="http://schemas.openxmlformats.org/officeDocument/2006/relationships/slideLayout" Target="../slideLayouts/slideLayout465.xml"/><Relationship Id="rId97" Type="http://schemas.openxmlformats.org/officeDocument/2006/relationships/slideLayout" Target="../slideLayouts/slideLayout486.xml"/><Relationship Id="rId104" Type="http://schemas.openxmlformats.org/officeDocument/2006/relationships/slideLayout" Target="../slideLayouts/slideLayout493.xml"/><Relationship Id="rId7" Type="http://schemas.openxmlformats.org/officeDocument/2006/relationships/slideLayout" Target="../slideLayouts/slideLayout396.xml"/><Relationship Id="rId71" Type="http://schemas.openxmlformats.org/officeDocument/2006/relationships/slideLayout" Target="../slideLayouts/slideLayout460.xml"/><Relationship Id="rId92" Type="http://schemas.openxmlformats.org/officeDocument/2006/relationships/slideLayout" Target="../slideLayouts/slideLayout481.xml"/><Relationship Id="rId2" Type="http://schemas.openxmlformats.org/officeDocument/2006/relationships/slideLayout" Target="../slideLayouts/slideLayout391.xml"/><Relationship Id="rId29" Type="http://schemas.openxmlformats.org/officeDocument/2006/relationships/slideLayout" Target="../slideLayouts/slideLayout418.xml"/><Relationship Id="rId24" Type="http://schemas.openxmlformats.org/officeDocument/2006/relationships/slideLayout" Target="../slideLayouts/slideLayout413.xml"/><Relationship Id="rId40" Type="http://schemas.openxmlformats.org/officeDocument/2006/relationships/slideLayout" Target="../slideLayouts/slideLayout429.xml"/><Relationship Id="rId45" Type="http://schemas.openxmlformats.org/officeDocument/2006/relationships/slideLayout" Target="../slideLayouts/slideLayout434.xml"/><Relationship Id="rId66" Type="http://schemas.openxmlformats.org/officeDocument/2006/relationships/slideLayout" Target="../slideLayouts/slideLayout455.xml"/><Relationship Id="rId87" Type="http://schemas.openxmlformats.org/officeDocument/2006/relationships/slideLayout" Target="../slideLayouts/slideLayout476.xml"/><Relationship Id="rId110" Type="http://schemas.openxmlformats.org/officeDocument/2006/relationships/slideLayout" Target="../slideLayouts/slideLayout499.xml"/><Relationship Id="rId115" Type="http://schemas.openxmlformats.org/officeDocument/2006/relationships/image" Target="../media/image1.emf"/><Relationship Id="rId61" Type="http://schemas.openxmlformats.org/officeDocument/2006/relationships/slideLayout" Target="../slideLayouts/slideLayout450.xml"/><Relationship Id="rId82" Type="http://schemas.openxmlformats.org/officeDocument/2006/relationships/slideLayout" Target="../slideLayouts/slideLayout471.xml"/><Relationship Id="rId19" Type="http://schemas.openxmlformats.org/officeDocument/2006/relationships/slideLayout" Target="../slideLayouts/slideLayout408.xml"/><Relationship Id="rId14" Type="http://schemas.openxmlformats.org/officeDocument/2006/relationships/slideLayout" Target="../slideLayouts/slideLayout403.xml"/><Relationship Id="rId30" Type="http://schemas.openxmlformats.org/officeDocument/2006/relationships/slideLayout" Target="../slideLayouts/slideLayout419.xml"/><Relationship Id="rId35" Type="http://schemas.openxmlformats.org/officeDocument/2006/relationships/slideLayout" Target="../slideLayouts/slideLayout424.xml"/><Relationship Id="rId56" Type="http://schemas.openxmlformats.org/officeDocument/2006/relationships/slideLayout" Target="../slideLayouts/slideLayout445.xml"/><Relationship Id="rId77" Type="http://schemas.openxmlformats.org/officeDocument/2006/relationships/slideLayout" Target="../slideLayouts/slideLayout466.xml"/><Relationship Id="rId100" Type="http://schemas.openxmlformats.org/officeDocument/2006/relationships/slideLayout" Target="../slideLayouts/slideLayout489.xml"/><Relationship Id="rId105" Type="http://schemas.openxmlformats.org/officeDocument/2006/relationships/slideLayout" Target="../slideLayouts/slideLayout494.xml"/><Relationship Id="rId8" Type="http://schemas.openxmlformats.org/officeDocument/2006/relationships/slideLayout" Target="../slideLayouts/slideLayout397.xml"/><Relationship Id="rId51" Type="http://schemas.openxmlformats.org/officeDocument/2006/relationships/slideLayout" Target="../slideLayouts/slideLayout440.xml"/><Relationship Id="rId72" Type="http://schemas.openxmlformats.org/officeDocument/2006/relationships/slideLayout" Target="../slideLayouts/slideLayout461.xml"/><Relationship Id="rId93" Type="http://schemas.openxmlformats.org/officeDocument/2006/relationships/slideLayout" Target="../slideLayouts/slideLayout482.xml"/><Relationship Id="rId98" Type="http://schemas.openxmlformats.org/officeDocument/2006/relationships/slideLayout" Target="../slideLayouts/slideLayout487.xml"/><Relationship Id="rId3" Type="http://schemas.openxmlformats.org/officeDocument/2006/relationships/slideLayout" Target="../slideLayouts/slideLayout392.xml"/><Relationship Id="rId25" Type="http://schemas.openxmlformats.org/officeDocument/2006/relationships/slideLayout" Target="../slideLayouts/slideLayout414.xml"/><Relationship Id="rId46" Type="http://schemas.openxmlformats.org/officeDocument/2006/relationships/slideLayout" Target="../slideLayouts/slideLayout435.xml"/><Relationship Id="rId67" Type="http://schemas.openxmlformats.org/officeDocument/2006/relationships/slideLayout" Target="../slideLayouts/slideLayout456.xml"/><Relationship Id="rId20" Type="http://schemas.openxmlformats.org/officeDocument/2006/relationships/slideLayout" Target="../slideLayouts/slideLayout409.xml"/><Relationship Id="rId41" Type="http://schemas.openxmlformats.org/officeDocument/2006/relationships/slideLayout" Target="../slideLayouts/slideLayout430.xml"/><Relationship Id="rId62" Type="http://schemas.openxmlformats.org/officeDocument/2006/relationships/slideLayout" Target="../slideLayouts/slideLayout451.xml"/><Relationship Id="rId83" Type="http://schemas.openxmlformats.org/officeDocument/2006/relationships/slideLayout" Target="../slideLayouts/slideLayout472.xml"/><Relationship Id="rId88" Type="http://schemas.openxmlformats.org/officeDocument/2006/relationships/slideLayout" Target="../slideLayouts/slideLayout477.xml"/><Relationship Id="rId111" Type="http://schemas.openxmlformats.org/officeDocument/2006/relationships/slideLayout" Target="../slideLayouts/slideLayout50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10.xml"/><Relationship Id="rId13" Type="http://schemas.openxmlformats.org/officeDocument/2006/relationships/slideLayout" Target="../slideLayouts/slideLayout515.xml"/><Relationship Id="rId18" Type="http://schemas.openxmlformats.org/officeDocument/2006/relationships/slideLayout" Target="../slideLayouts/slideLayout520.xml"/><Relationship Id="rId26" Type="http://schemas.openxmlformats.org/officeDocument/2006/relationships/image" Target="../media/image54.png"/><Relationship Id="rId3" Type="http://schemas.openxmlformats.org/officeDocument/2006/relationships/slideLayout" Target="../slideLayouts/slideLayout505.xml"/><Relationship Id="rId21" Type="http://schemas.openxmlformats.org/officeDocument/2006/relationships/slideLayout" Target="../slideLayouts/slideLayout523.xml"/><Relationship Id="rId7" Type="http://schemas.openxmlformats.org/officeDocument/2006/relationships/slideLayout" Target="../slideLayouts/slideLayout509.xml"/><Relationship Id="rId12" Type="http://schemas.openxmlformats.org/officeDocument/2006/relationships/slideLayout" Target="../slideLayouts/slideLayout514.xml"/><Relationship Id="rId17" Type="http://schemas.openxmlformats.org/officeDocument/2006/relationships/slideLayout" Target="../slideLayouts/slideLayout519.xml"/><Relationship Id="rId25" Type="http://schemas.openxmlformats.org/officeDocument/2006/relationships/theme" Target="../theme/theme17.xml"/><Relationship Id="rId2" Type="http://schemas.openxmlformats.org/officeDocument/2006/relationships/slideLayout" Target="../slideLayouts/slideLayout504.xml"/><Relationship Id="rId16" Type="http://schemas.openxmlformats.org/officeDocument/2006/relationships/slideLayout" Target="../slideLayouts/slideLayout518.xml"/><Relationship Id="rId20" Type="http://schemas.openxmlformats.org/officeDocument/2006/relationships/slideLayout" Target="../slideLayouts/slideLayout522.xml"/><Relationship Id="rId1" Type="http://schemas.openxmlformats.org/officeDocument/2006/relationships/slideLayout" Target="../slideLayouts/slideLayout503.xml"/><Relationship Id="rId6" Type="http://schemas.openxmlformats.org/officeDocument/2006/relationships/slideLayout" Target="../slideLayouts/slideLayout508.xml"/><Relationship Id="rId11" Type="http://schemas.openxmlformats.org/officeDocument/2006/relationships/slideLayout" Target="../slideLayouts/slideLayout513.xml"/><Relationship Id="rId24" Type="http://schemas.openxmlformats.org/officeDocument/2006/relationships/slideLayout" Target="../slideLayouts/slideLayout526.xml"/><Relationship Id="rId5" Type="http://schemas.openxmlformats.org/officeDocument/2006/relationships/slideLayout" Target="../slideLayouts/slideLayout507.xml"/><Relationship Id="rId15" Type="http://schemas.openxmlformats.org/officeDocument/2006/relationships/slideLayout" Target="../slideLayouts/slideLayout517.xml"/><Relationship Id="rId23" Type="http://schemas.openxmlformats.org/officeDocument/2006/relationships/slideLayout" Target="../slideLayouts/slideLayout525.xml"/><Relationship Id="rId10" Type="http://schemas.openxmlformats.org/officeDocument/2006/relationships/slideLayout" Target="../slideLayouts/slideLayout512.xml"/><Relationship Id="rId19" Type="http://schemas.openxmlformats.org/officeDocument/2006/relationships/slideLayout" Target="../slideLayouts/slideLayout521.xml"/><Relationship Id="rId4" Type="http://schemas.openxmlformats.org/officeDocument/2006/relationships/slideLayout" Target="../slideLayouts/slideLayout506.xml"/><Relationship Id="rId9" Type="http://schemas.openxmlformats.org/officeDocument/2006/relationships/slideLayout" Target="../slideLayouts/slideLayout511.xml"/><Relationship Id="rId14" Type="http://schemas.openxmlformats.org/officeDocument/2006/relationships/slideLayout" Target="../slideLayouts/slideLayout516.xml"/><Relationship Id="rId22" Type="http://schemas.openxmlformats.org/officeDocument/2006/relationships/slideLayout" Target="../slideLayouts/slideLayout524.xml"/><Relationship Id="rId27" Type="http://schemas.openxmlformats.org/officeDocument/2006/relationships/image" Target="../media/image55.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539.xml"/><Relationship Id="rId18" Type="http://schemas.openxmlformats.org/officeDocument/2006/relationships/slideLayout" Target="../slideLayouts/slideLayout544.xml"/><Relationship Id="rId26" Type="http://schemas.openxmlformats.org/officeDocument/2006/relationships/slideLayout" Target="../slideLayouts/slideLayout552.xml"/><Relationship Id="rId3" Type="http://schemas.openxmlformats.org/officeDocument/2006/relationships/slideLayout" Target="../slideLayouts/slideLayout529.xml"/><Relationship Id="rId21" Type="http://schemas.openxmlformats.org/officeDocument/2006/relationships/slideLayout" Target="../slideLayouts/slideLayout547.xml"/><Relationship Id="rId34" Type="http://schemas.openxmlformats.org/officeDocument/2006/relationships/slideLayout" Target="../slideLayouts/slideLayout560.xml"/><Relationship Id="rId7" Type="http://schemas.openxmlformats.org/officeDocument/2006/relationships/slideLayout" Target="../slideLayouts/slideLayout533.xml"/><Relationship Id="rId12" Type="http://schemas.openxmlformats.org/officeDocument/2006/relationships/slideLayout" Target="../slideLayouts/slideLayout538.xml"/><Relationship Id="rId17" Type="http://schemas.openxmlformats.org/officeDocument/2006/relationships/slideLayout" Target="../slideLayouts/slideLayout543.xml"/><Relationship Id="rId25" Type="http://schemas.openxmlformats.org/officeDocument/2006/relationships/slideLayout" Target="../slideLayouts/slideLayout551.xml"/><Relationship Id="rId33" Type="http://schemas.openxmlformats.org/officeDocument/2006/relationships/slideLayout" Target="../slideLayouts/slideLayout559.xml"/><Relationship Id="rId2" Type="http://schemas.openxmlformats.org/officeDocument/2006/relationships/slideLayout" Target="../slideLayouts/slideLayout528.xml"/><Relationship Id="rId16" Type="http://schemas.openxmlformats.org/officeDocument/2006/relationships/slideLayout" Target="../slideLayouts/slideLayout542.xml"/><Relationship Id="rId20" Type="http://schemas.openxmlformats.org/officeDocument/2006/relationships/slideLayout" Target="../slideLayouts/slideLayout546.xml"/><Relationship Id="rId29" Type="http://schemas.openxmlformats.org/officeDocument/2006/relationships/slideLayout" Target="../slideLayouts/slideLayout555.xml"/><Relationship Id="rId1" Type="http://schemas.openxmlformats.org/officeDocument/2006/relationships/slideLayout" Target="../slideLayouts/slideLayout527.xml"/><Relationship Id="rId6" Type="http://schemas.openxmlformats.org/officeDocument/2006/relationships/slideLayout" Target="../slideLayouts/slideLayout532.xml"/><Relationship Id="rId11" Type="http://schemas.openxmlformats.org/officeDocument/2006/relationships/slideLayout" Target="../slideLayouts/slideLayout537.xml"/><Relationship Id="rId24" Type="http://schemas.openxmlformats.org/officeDocument/2006/relationships/slideLayout" Target="../slideLayouts/slideLayout550.xml"/><Relationship Id="rId32" Type="http://schemas.openxmlformats.org/officeDocument/2006/relationships/slideLayout" Target="../slideLayouts/slideLayout558.xml"/><Relationship Id="rId5" Type="http://schemas.openxmlformats.org/officeDocument/2006/relationships/slideLayout" Target="../slideLayouts/slideLayout531.xml"/><Relationship Id="rId15" Type="http://schemas.openxmlformats.org/officeDocument/2006/relationships/slideLayout" Target="../slideLayouts/slideLayout541.xml"/><Relationship Id="rId23" Type="http://schemas.openxmlformats.org/officeDocument/2006/relationships/slideLayout" Target="../slideLayouts/slideLayout549.xml"/><Relationship Id="rId28" Type="http://schemas.openxmlformats.org/officeDocument/2006/relationships/slideLayout" Target="../slideLayouts/slideLayout554.xml"/><Relationship Id="rId36" Type="http://schemas.openxmlformats.org/officeDocument/2006/relationships/image" Target="../media/image1.emf"/><Relationship Id="rId10" Type="http://schemas.openxmlformats.org/officeDocument/2006/relationships/slideLayout" Target="../slideLayouts/slideLayout536.xml"/><Relationship Id="rId19" Type="http://schemas.openxmlformats.org/officeDocument/2006/relationships/slideLayout" Target="../slideLayouts/slideLayout545.xml"/><Relationship Id="rId31" Type="http://schemas.openxmlformats.org/officeDocument/2006/relationships/slideLayout" Target="../slideLayouts/slideLayout557.xml"/><Relationship Id="rId4" Type="http://schemas.openxmlformats.org/officeDocument/2006/relationships/slideLayout" Target="../slideLayouts/slideLayout530.xml"/><Relationship Id="rId9" Type="http://schemas.openxmlformats.org/officeDocument/2006/relationships/slideLayout" Target="../slideLayouts/slideLayout535.xml"/><Relationship Id="rId14" Type="http://schemas.openxmlformats.org/officeDocument/2006/relationships/slideLayout" Target="../slideLayouts/slideLayout540.xml"/><Relationship Id="rId22" Type="http://schemas.openxmlformats.org/officeDocument/2006/relationships/slideLayout" Target="../slideLayouts/slideLayout548.xml"/><Relationship Id="rId27" Type="http://schemas.openxmlformats.org/officeDocument/2006/relationships/slideLayout" Target="../slideLayouts/slideLayout553.xml"/><Relationship Id="rId30" Type="http://schemas.openxmlformats.org/officeDocument/2006/relationships/slideLayout" Target="../slideLayouts/slideLayout556.xml"/><Relationship Id="rId35" Type="http://schemas.openxmlformats.org/officeDocument/2006/relationships/theme" Target="../theme/theme18.xml"/><Relationship Id="rId8" Type="http://schemas.openxmlformats.org/officeDocument/2006/relationships/slideLayout" Target="../slideLayouts/slideLayout53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68.xml"/><Relationship Id="rId13" Type="http://schemas.openxmlformats.org/officeDocument/2006/relationships/slideLayout" Target="../slideLayouts/slideLayout573.xml"/><Relationship Id="rId18" Type="http://schemas.openxmlformats.org/officeDocument/2006/relationships/slideLayout" Target="../slideLayouts/slideLayout578.xml"/><Relationship Id="rId3" Type="http://schemas.openxmlformats.org/officeDocument/2006/relationships/slideLayout" Target="../slideLayouts/slideLayout563.xml"/><Relationship Id="rId7" Type="http://schemas.openxmlformats.org/officeDocument/2006/relationships/slideLayout" Target="../slideLayouts/slideLayout567.xml"/><Relationship Id="rId12" Type="http://schemas.openxmlformats.org/officeDocument/2006/relationships/slideLayout" Target="../slideLayouts/slideLayout572.xml"/><Relationship Id="rId17" Type="http://schemas.openxmlformats.org/officeDocument/2006/relationships/slideLayout" Target="../slideLayouts/slideLayout577.xml"/><Relationship Id="rId2" Type="http://schemas.openxmlformats.org/officeDocument/2006/relationships/slideLayout" Target="../slideLayouts/slideLayout562.xml"/><Relationship Id="rId16" Type="http://schemas.openxmlformats.org/officeDocument/2006/relationships/slideLayout" Target="../slideLayouts/slideLayout576.xml"/><Relationship Id="rId20" Type="http://schemas.openxmlformats.org/officeDocument/2006/relationships/theme" Target="../theme/theme19.xml"/><Relationship Id="rId1" Type="http://schemas.openxmlformats.org/officeDocument/2006/relationships/slideLayout" Target="../slideLayouts/slideLayout561.xml"/><Relationship Id="rId6" Type="http://schemas.openxmlformats.org/officeDocument/2006/relationships/slideLayout" Target="../slideLayouts/slideLayout566.xml"/><Relationship Id="rId11" Type="http://schemas.openxmlformats.org/officeDocument/2006/relationships/slideLayout" Target="../slideLayouts/slideLayout571.xml"/><Relationship Id="rId5" Type="http://schemas.openxmlformats.org/officeDocument/2006/relationships/slideLayout" Target="../slideLayouts/slideLayout565.xml"/><Relationship Id="rId15" Type="http://schemas.openxmlformats.org/officeDocument/2006/relationships/slideLayout" Target="../slideLayouts/slideLayout575.xml"/><Relationship Id="rId10" Type="http://schemas.openxmlformats.org/officeDocument/2006/relationships/slideLayout" Target="../slideLayouts/slideLayout570.xml"/><Relationship Id="rId19" Type="http://schemas.openxmlformats.org/officeDocument/2006/relationships/slideLayout" Target="../slideLayouts/slideLayout579.xml"/><Relationship Id="rId4" Type="http://schemas.openxmlformats.org/officeDocument/2006/relationships/slideLayout" Target="../slideLayouts/slideLayout564.xml"/><Relationship Id="rId9" Type="http://schemas.openxmlformats.org/officeDocument/2006/relationships/slideLayout" Target="../slideLayouts/slideLayout569.xml"/><Relationship Id="rId14" Type="http://schemas.openxmlformats.org/officeDocument/2006/relationships/slideLayout" Target="../slideLayouts/slideLayout5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4.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image" Target="../media/image15.png"/></Relationships>
</file>

<file path=ppt/slideMasters/_rels/slideMaster20.xml.rels><?xml version="1.0" encoding="UTF-8" standalone="yes"?>
<Relationships xmlns="http://schemas.openxmlformats.org/package/2006/relationships"><Relationship Id="rId8" Type="http://schemas.openxmlformats.org/officeDocument/2006/relationships/theme" Target="../theme/theme20.xml"/><Relationship Id="rId3" Type="http://schemas.openxmlformats.org/officeDocument/2006/relationships/slideLayout" Target="../slideLayouts/slideLayout582.xml"/><Relationship Id="rId7" Type="http://schemas.openxmlformats.org/officeDocument/2006/relationships/slideLayout" Target="../slideLayouts/slideLayout586.xml"/><Relationship Id="rId2" Type="http://schemas.openxmlformats.org/officeDocument/2006/relationships/slideLayout" Target="../slideLayouts/slideLayout581.xml"/><Relationship Id="rId1" Type="http://schemas.openxmlformats.org/officeDocument/2006/relationships/slideLayout" Target="../slideLayouts/slideLayout580.xml"/><Relationship Id="rId6" Type="http://schemas.openxmlformats.org/officeDocument/2006/relationships/slideLayout" Target="../slideLayouts/slideLayout585.xml"/><Relationship Id="rId5" Type="http://schemas.openxmlformats.org/officeDocument/2006/relationships/slideLayout" Target="../slideLayouts/slideLayout584.xml"/><Relationship Id="rId4" Type="http://schemas.openxmlformats.org/officeDocument/2006/relationships/slideLayout" Target="../slideLayouts/slideLayout583.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599.xml"/><Relationship Id="rId18" Type="http://schemas.openxmlformats.org/officeDocument/2006/relationships/slideLayout" Target="../slideLayouts/slideLayout604.xml"/><Relationship Id="rId26" Type="http://schemas.openxmlformats.org/officeDocument/2006/relationships/slideLayout" Target="../slideLayouts/slideLayout612.xml"/><Relationship Id="rId21" Type="http://schemas.openxmlformats.org/officeDocument/2006/relationships/slideLayout" Target="../slideLayouts/slideLayout607.xml"/><Relationship Id="rId34" Type="http://schemas.openxmlformats.org/officeDocument/2006/relationships/slideLayout" Target="../slideLayouts/slideLayout620.xml"/><Relationship Id="rId7" Type="http://schemas.openxmlformats.org/officeDocument/2006/relationships/slideLayout" Target="../slideLayouts/slideLayout593.xml"/><Relationship Id="rId12" Type="http://schemas.openxmlformats.org/officeDocument/2006/relationships/slideLayout" Target="../slideLayouts/slideLayout598.xml"/><Relationship Id="rId17" Type="http://schemas.openxmlformats.org/officeDocument/2006/relationships/slideLayout" Target="../slideLayouts/slideLayout603.xml"/><Relationship Id="rId25" Type="http://schemas.openxmlformats.org/officeDocument/2006/relationships/slideLayout" Target="../slideLayouts/slideLayout611.xml"/><Relationship Id="rId33" Type="http://schemas.openxmlformats.org/officeDocument/2006/relationships/slideLayout" Target="../slideLayouts/slideLayout619.xml"/><Relationship Id="rId2" Type="http://schemas.openxmlformats.org/officeDocument/2006/relationships/slideLayout" Target="../slideLayouts/slideLayout588.xml"/><Relationship Id="rId16" Type="http://schemas.openxmlformats.org/officeDocument/2006/relationships/slideLayout" Target="../slideLayouts/slideLayout602.xml"/><Relationship Id="rId20" Type="http://schemas.openxmlformats.org/officeDocument/2006/relationships/slideLayout" Target="../slideLayouts/slideLayout606.xml"/><Relationship Id="rId29" Type="http://schemas.openxmlformats.org/officeDocument/2006/relationships/slideLayout" Target="../slideLayouts/slideLayout615.xml"/><Relationship Id="rId1" Type="http://schemas.openxmlformats.org/officeDocument/2006/relationships/slideLayout" Target="../slideLayouts/slideLayout587.xml"/><Relationship Id="rId6" Type="http://schemas.openxmlformats.org/officeDocument/2006/relationships/slideLayout" Target="../slideLayouts/slideLayout592.xml"/><Relationship Id="rId11" Type="http://schemas.openxmlformats.org/officeDocument/2006/relationships/slideLayout" Target="../slideLayouts/slideLayout597.xml"/><Relationship Id="rId24" Type="http://schemas.openxmlformats.org/officeDocument/2006/relationships/slideLayout" Target="../slideLayouts/slideLayout610.xml"/><Relationship Id="rId32" Type="http://schemas.openxmlformats.org/officeDocument/2006/relationships/slideLayout" Target="../slideLayouts/slideLayout618.xml"/><Relationship Id="rId37" Type="http://schemas.openxmlformats.org/officeDocument/2006/relationships/theme" Target="../theme/theme21.xml"/><Relationship Id="rId5" Type="http://schemas.openxmlformats.org/officeDocument/2006/relationships/slideLayout" Target="../slideLayouts/slideLayout591.xml"/><Relationship Id="rId15" Type="http://schemas.openxmlformats.org/officeDocument/2006/relationships/slideLayout" Target="../slideLayouts/slideLayout601.xml"/><Relationship Id="rId23" Type="http://schemas.openxmlformats.org/officeDocument/2006/relationships/slideLayout" Target="../slideLayouts/slideLayout609.xml"/><Relationship Id="rId28" Type="http://schemas.openxmlformats.org/officeDocument/2006/relationships/slideLayout" Target="../slideLayouts/slideLayout614.xml"/><Relationship Id="rId36" Type="http://schemas.openxmlformats.org/officeDocument/2006/relationships/slideLayout" Target="../slideLayouts/slideLayout622.xml"/><Relationship Id="rId10" Type="http://schemas.openxmlformats.org/officeDocument/2006/relationships/slideLayout" Target="../slideLayouts/slideLayout596.xml"/><Relationship Id="rId19" Type="http://schemas.openxmlformats.org/officeDocument/2006/relationships/slideLayout" Target="../slideLayouts/slideLayout605.xml"/><Relationship Id="rId31" Type="http://schemas.openxmlformats.org/officeDocument/2006/relationships/slideLayout" Target="../slideLayouts/slideLayout617.xml"/><Relationship Id="rId4" Type="http://schemas.openxmlformats.org/officeDocument/2006/relationships/slideLayout" Target="../slideLayouts/slideLayout590.xml"/><Relationship Id="rId9" Type="http://schemas.openxmlformats.org/officeDocument/2006/relationships/slideLayout" Target="../slideLayouts/slideLayout595.xml"/><Relationship Id="rId14" Type="http://schemas.openxmlformats.org/officeDocument/2006/relationships/slideLayout" Target="../slideLayouts/slideLayout600.xml"/><Relationship Id="rId22" Type="http://schemas.openxmlformats.org/officeDocument/2006/relationships/slideLayout" Target="../slideLayouts/slideLayout608.xml"/><Relationship Id="rId27" Type="http://schemas.openxmlformats.org/officeDocument/2006/relationships/slideLayout" Target="../slideLayouts/slideLayout613.xml"/><Relationship Id="rId30" Type="http://schemas.openxmlformats.org/officeDocument/2006/relationships/slideLayout" Target="../slideLayouts/slideLayout616.xml"/><Relationship Id="rId35" Type="http://schemas.openxmlformats.org/officeDocument/2006/relationships/slideLayout" Target="../slideLayouts/slideLayout621.xml"/><Relationship Id="rId8" Type="http://schemas.openxmlformats.org/officeDocument/2006/relationships/slideLayout" Target="../slideLayouts/slideLayout594.xml"/><Relationship Id="rId3" Type="http://schemas.openxmlformats.org/officeDocument/2006/relationships/slideLayout" Target="../slideLayouts/slideLayout5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image" Target="../media/image25.emf"/><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3.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image" Target="../media/image26.png"/><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theme" Target="../theme/theme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8" Type="http://schemas.openxmlformats.org/officeDocument/2006/relationships/slideLayout" Target="../slideLayouts/slideLayout96.xml"/><Relationship Id="rId3"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10.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9" Type="http://schemas.openxmlformats.org/officeDocument/2006/relationships/theme" Target="../theme/theme6.xml"/><Relationship Id="rId21" Type="http://schemas.openxmlformats.org/officeDocument/2006/relationships/slideLayout" Target="../slideLayouts/slideLayout155.xml"/><Relationship Id="rId34" Type="http://schemas.openxmlformats.org/officeDocument/2006/relationships/slideLayout" Target="../slideLayouts/slideLayout168.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8" Type="http://schemas.openxmlformats.org/officeDocument/2006/relationships/slideLayout" Target="../slideLayouts/slideLayout142.xml"/><Relationship Id="rId3"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image" Target="../media/image1.emf"/><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theme" Target="../theme/theme7.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8"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image" Target="../media/image25.emf"/><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image" Target="../media/image14.emf"/><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theme" Target="../theme/theme9.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6"/>
          <a:srcRect l="762"/>
          <a:stretch/>
        </p:blipFill>
        <p:spPr>
          <a:xfrm rot="5400000">
            <a:off x="9464500" y="2843773"/>
            <a:ext cx="6858000" cy="1170455"/>
          </a:xfrm>
          <a:prstGeom prst="rect">
            <a:avLst/>
          </a:prstGeom>
        </p:spPr>
      </p:pic>
      <p:graphicFrame>
        <p:nvGraphicFramePr>
          <p:cNvPr id="49" name="Object 48" hidden="1">
            <a:extLst>
              <a:ext uri="{FF2B5EF4-FFF2-40B4-BE49-F238E27FC236}">
                <a16:creationId xmlns:a16="http://schemas.microsoft.com/office/drawing/2014/main" id="{9C64F6CE-E365-4082-8F04-51C9566B2C9E}"/>
              </a:ext>
            </a:extLst>
          </p:cNvPr>
          <p:cNvGraphicFramePr>
            <a:graphicFrameLocks noChangeAspect="1"/>
          </p:cNvGraphicFramePr>
          <p:nvPr userDrawn="1">
            <p:custDataLst>
              <p:tags r:id="rId5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7" imgW="492" imgH="493" progId="TCLayout.ActiveDocument.1">
                  <p:embed/>
                </p:oleObj>
              </mc:Choice>
              <mc:Fallback>
                <p:oleObj name="think-cell Slide" r:id="rId57" imgW="492" imgH="493" progId="TCLayout.ActiveDocument.1">
                  <p:embed/>
                  <p:pic>
                    <p:nvPicPr>
                      <p:cNvPr id="49" name="Object 48" hidden="1">
                        <a:extLst>
                          <a:ext uri="{FF2B5EF4-FFF2-40B4-BE49-F238E27FC236}">
                            <a16:creationId xmlns:a16="http://schemas.microsoft.com/office/drawing/2014/main" id="{9C64F6CE-E365-4082-8F04-51C9566B2C9E}"/>
                          </a:ext>
                        </a:extLst>
                      </p:cNvPr>
                      <p:cNvPicPr/>
                      <p:nvPr/>
                    </p:nvPicPr>
                    <p:blipFill>
                      <a:blip r:embed="rId58"/>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073391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192">
          <p15:clr>
            <a:srgbClr val="5ACBF0"/>
          </p15:clr>
        </p15:guide>
        <p15:guide id="32" pos="168">
          <p15:clr>
            <a:srgbClr val="5ACBF0"/>
          </p15:clr>
        </p15:guide>
        <p15:guide id="33" pos="277">
          <p15:clr>
            <a:srgbClr val="C35EA4"/>
          </p15:clr>
        </p15:guide>
        <p15:guide id="34" pos="7393">
          <p15:clr>
            <a:srgbClr val="C35EA4"/>
          </p15:clr>
        </p15:guide>
        <p15:guide id="35" orient="horz" pos="3648">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24" imgW="492" imgH="493" progId="TCLayout.ActiveDocument.1">
                  <p:embed/>
                </p:oleObj>
              </mc:Choice>
              <mc:Fallback>
                <p:oleObj name="think-cell Slide" r:id="rId24" imgW="492" imgH="493" progId="TCLayout.ActiveDocument.1">
                  <p:embed/>
                  <p:pic>
                    <p:nvPicPr>
                      <p:cNvPr id="2" name="Object 1" hidden="1"/>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
        <p:nvSpPr>
          <p:cNvPr id="14" name="Title Placeholder 5">
            <a:extLst>
              <a:ext uri="{FF2B5EF4-FFF2-40B4-BE49-F238E27FC236}">
                <a16:creationId xmlns:a16="http://schemas.microsoft.com/office/drawing/2014/main" id="{6D6B1B90-2B98-4405-894F-5B8494205520}"/>
              </a:ext>
            </a:extLst>
          </p:cNvPr>
          <p:cNvSpPr>
            <a:spLocks noGrp="1"/>
          </p:cNvSpPr>
          <p:nvPr>
            <p:ph type="title"/>
          </p:nvPr>
        </p:nvSpPr>
        <p:spPr>
          <a:xfrm>
            <a:off x="347870" y="64596"/>
            <a:ext cx="11386930" cy="832104"/>
          </a:xfrm>
          <a:prstGeom prst="rect">
            <a:avLst/>
          </a:prstGeom>
        </p:spPr>
        <p:txBody>
          <a:bodyPr anchor="b"/>
          <a:lstStyle/>
          <a:p>
            <a:pPr marL="0" lvl="0">
              <a:lnSpc>
                <a:spcPct val="100000"/>
              </a:lnSpc>
            </a:pPr>
            <a:r>
              <a:rPr lang="en-US"/>
              <a:t>Click to edit Master title style</a:t>
            </a:r>
          </a:p>
        </p:txBody>
      </p:sp>
    </p:spTree>
    <p:extLst>
      <p:ext uri="{BB962C8B-B14F-4D97-AF65-F5344CB8AC3E}">
        <p14:creationId xmlns:p14="http://schemas.microsoft.com/office/powerpoint/2010/main" val="4223035275"/>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Lst>
  <p:transition>
    <p:fade/>
  </p:transition>
  <p:hf hdr="0" dt="0"/>
  <p:txStyles>
    <p:titleStyle>
      <a:lvl1pPr algn="l" defTabSz="914367" rtl="0" eaLnBrk="1" latinLnBrk="0" hangingPunct="1">
        <a:lnSpc>
          <a:spcPct val="90000"/>
        </a:lnSpc>
        <a:spcBef>
          <a:spcPct val="0"/>
        </a:spcBef>
        <a:buNone/>
        <a:defRPr lang="en-US" sz="4000" b="0" kern="1200" cap="none" spc="-100" baseline="0" dirty="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0897007"/>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69" cy="547707"/>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937832" y="6646"/>
            <a:ext cx="1254168" cy="1254346"/>
          </a:xfrm>
          <a:prstGeom prst="rect">
            <a:avLst/>
          </a:prstGeom>
        </p:spPr>
      </p:pic>
    </p:spTree>
    <p:extLst>
      <p:ext uri="{BB962C8B-B14F-4D97-AF65-F5344CB8AC3E}">
        <p14:creationId xmlns:p14="http://schemas.microsoft.com/office/powerpoint/2010/main" val="564993270"/>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 id="2147484030" r:id="rId21"/>
    <p:sldLayoutId id="2147484031" r:id="rId2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anose="020B0604020202020204"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76062542"/>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282926"/>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sldNum="0" hdr="0" ftr="0" dt="0"/>
  <p:txStyles>
    <p:titleStyle>
      <a:lvl1pPr algn="l" defTabSz="914400" rtl="0" eaLnBrk="1" latinLnBrk="0" hangingPunct="1">
        <a:lnSpc>
          <a:spcPct val="90000"/>
        </a:lnSpc>
        <a:spcBef>
          <a:spcPct val="0"/>
        </a:spcBef>
        <a:buNone/>
        <a:defRPr sz="55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2362795655"/>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 id="2147484112" r:id="rId35"/>
    <p:sldLayoutId id="2147484113" r:id="rId36"/>
    <p:sldLayoutId id="2147484114" r:id="rId37"/>
    <p:sldLayoutId id="2147484115" r:id="rId38"/>
    <p:sldLayoutId id="2147484116" r:id="rId39"/>
    <p:sldLayoutId id="2147484117" r:id="rId40"/>
    <p:sldLayoutId id="2147484118" r:id="rId41"/>
    <p:sldLayoutId id="2147484119" r:id="rId42"/>
    <p:sldLayoutId id="2147484120" r:id="rId43"/>
    <p:sldLayoutId id="2147484121" r:id="rId44"/>
    <p:sldLayoutId id="2147484122" r:id="rId45"/>
    <p:sldLayoutId id="2147484123" r:id="rId46"/>
    <p:sldLayoutId id="2147484124" r:id="rId47"/>
    <p:sldLayoutId id="2147484125" r:id="rId48"/>
    <p:sldLayoutId id="2147484126"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64832412"/>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 id="2147484152" r:id="rId25"/>
    <p:sldLayoutId id="2147484153" r:id="rId26"/>
    <p:sldLayoutId id="2147484154" r:id="rId27"/>
    <p:sldLayoutId id="2147484155" r:id="rId28"/>
    <p:sldLayoutId id="2147484156" r:id="rId29"/>
    <p:sldLayoutId id="2147484157" r:id="rId30"/>
    <p:sldLayoutId id="2147484158" r:id="rId31"/>
    <p:sldLayoutId id="2147484159" r:id="rId32"/>
    <p:sldLayoutId id="2147484160" r:id="rId33"/>
    <p:sldLayoutId id="2147484161" r:id="rId34"/>
    <p:sldLayoutId id="2147484162" r:id="rId35"/>
    <p:sldLayoutId id="2147484163" r:id="rId36"/>
    <p:sldLayoutId id="2147484164" r:id="rId37"/>
    <p:sldLayoutId id="2147484165" r:id="rId38"/>
    <p:sldLayoutId id="2147484166" r:id="rId39"/>
    <p:sldLayoutId id="2147484167" r:id="rId40"/>
    <p:sldLayoutId id="2147484168" r:id="rId41"/>
    <p:sldLayoutId id="2147484169" r:id="rId42"/>
    <p:sldLayoutId id="2147484170" r:id="rId43"/>
    <p:sldLayoutId id="2147484171" r:id="rId44"/>
    <p:sldLayoutId id="2147484172" r:id="rId45"/>
    <p:sldLayoutId id="2147484173" r:id="rId46"/>
    <p:sldLayoutId id="2147484174" r:id="rId47"/>
    <p:sldLayoutId id="2147484175" r:id="rId48"/>
    <p:sldLayoutId id="2147484176" r:id="rId49"/>
    <p:sldLayoutId id="2147484177" r:id="rId50"/>
    <p:sldLayoutId id="2147484178" r:id="rId51"/>
    <p:sldLayoutId id="2147484179" r:id="rId52"/>
    <p:sldLayoutId id="2147484180" r:id="rId53"/>
    <p:sldLayoutId id="2147484181" r:id="rId54"/>
    <p:sldLayoutId id="2147484182" r:id="rId55"/>
    <p:sldLayoutId id="2147484183" r:id="rId56"/>
    <p:sldLayoutId id="2147484184" r:id="rId57"/>
    <p:sldLayoutId id="2147484185" r:id="rId58"/>
    <p:sldLayoutId id="2147484186" r:id="rId59"/>
    <p:sldLayoutId id="2147484187" r:id="rId60"/>
    <p:sldLayoutId id="2147484188" r:id="rId61"/>
    <p:sldLayoutId id="2147484189" r:id="rId62"/>
    <p:sldLayoutId id="2147484190" r:id="rId63"/>
    <p:sldLayoutId id="2147484191" r:id="rId64"/>
    <p:sldLayoutId id="2147484192" r:id="rId65"/>
    <p:sldLayoutId id="2147484193" r:id="rId66"/>
    <p:sldLayoutId id="2147484194" r:id="rId67"/>
    <p:sldLayoutId id="2147484195" r:id="rId68"/>
    <p:sldLayoutId id="2147484196" r:id="rId69"/>
    <p:sldLayoutId id="2147484197" r:id="rId70"/>
    <p:sldLayoutId id="2147484198" r:id="rId71"/>
    <p:sldLayoutId id="2147484199" r:id="rId72"/>
    <p:sldLayoutId id="2147484200" r:id="rId73"/>
    <p:sldLayoutId id="2147484201" r:id="rId74"/>
    <p:sldLayoutId id="2147484202" r:id="rId75"/>
    <p:sldLayoutId id="2147484203" r:id="rId76"/>
    <p:sldLayoutId id="2147484204" r:id="rId77"/>
    <p:sldLayoutId id="2147484205" r:id="rId78"/>
    <p:sldLayoutId id="2147484206" r:id="rId79"/>
    <p:sldLayoutId id="2147484207" r:id="rId80"/>
    <p:sldLayoutId id="2147484208" r:id="rId81"/>
    <p:sldLayoutId id="2147484209" r:id="rId82"/>
    <p:sldLayoutId id="2147484210" r:id="rId83"/>
    <p:sldLayoutId id="2147484211" r:id="rId84"/>
    <p:sldLayoutId id="2147484212" r:id="rId85"/>
    <p:sldLayoutId id="2147484213" r:id="rId86"/>
    <p:sldLayoutId id="2147484214" r:id="rId87"/>
    <p:sldLayoutId id="2147484215" r:id="rId88"/>
    <p:sldLayoutId id="2147484216" r:id="rId89"/>
    <p:sldLayoutId id="2147484217" r:id="rId90"/>
    <p:sldLayoutId id="2147484218" r:id="rId91"/>
    <p:sldLayoutId id="2147484219" r:id="rId92"/>
    <p:sldLayoutId id="2147484220" r:id="rId93"/>
    <p:sldLayoutId id="2147484221" r:id="rId94"/>
    <p:sldLayoutId id="2147484222" r:id="rId95"/>
    <p:sldLayoutId id="2147484223" r:id="rId96"/>
    <p:sldLayoutId id="2147484224" r:id="rId97"/>
    <p:sldLayoutId id="2147484225" r:id="rId98"/>
    <p:sldLayoutId id="2147484226" r:id="rId99"/>
    <p:sldLayoutId id="2147484227" r:id="rId100"/>
    <p:sldLayoutId id="2147484228" r:id="rId101"/>
    <p:sldLayoutId id="2147484229" r:id="rId102"/>
    <p:sldLayoutId id="2147484230" r:id="rId103"/>
    <p:sldLayoutId id="2147484231" r:id="rId104"/>
    <p:sldLayoutId id="2147484232" r:id="rId105"/>
    <p:sldLayoutId id="2147484233" r:id="rId106"/>
    <p:sldLayoutId id="2147484234" r:id="rId107"/>
    <p:sldLayoutId id="2147484235" r:id="rId108"/>
    <p:sldLayoutId id="2147484236" r:id="rId109"/>
    <p:sldLayoutId id="2147484237" r:id="rId110"/>
    <p:sldLayoutId id="2147484238" r:id="rId111"/>
    <p:sldLayoutId id="2147484239" r:id="rId112"/>
    <p:sldLayoutId id="2147484240"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69" cy="547707"/>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Cosmos DB</a:t>
            </a:r>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pic>
        <p:nvPicPr>
          <p:cNvPr id="5" name="Picture 4" descr="A close up of graphics&#10;&#10;Description automatically generated">
            <a:extLst>
              <a:ext uri="{FF2B5EF4-FFF2-40B4-BE49-F238E27FC236}">
                <a16:creationId xmlns:a16="http://schemas.microsoft.com/office/drawing/2014/main" id="{B9D5815E-98BE-4FA4-8B83-44D8EA6784B2}"/>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937832" y="6646"/>
            <a:ext cx="1254168" cy="1254346"/>
          </a:xfrm>
          <a:prstGeom prst="rect">
            <a:avLst/>
          </a:prstGeom>
        </p:spPr>
      </p:pic>
    </p:spTree>
    <p:extLst>
      <p:ext uri="{BB962C8B-B14F-4D97-AF65-F5344CB8AC3E}">
        <p14:creationId xmlns:p14="http://schemas.microsoft.com/office/powerpoint/2010/main" val="3327896601"/>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 id="2147484260" r:id="rId19"/>
    <p:sldLayoutId id="2147484261" r:id="rId20"/>
    <p:sldLayoutId id="2147484262" r:id="rId21"/>
    <p:sldLayoutId id="2147484263" r:id="rId22"/>
    <p:sldLayoutId id="2147484264" r:id="rId23"/>
    <p:sldLayoutId id="2147484265"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80784118"/>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4" r:id="rId27"/>
    <p:sldLayoutId id="2147484295" r:id="rId28"/>
    <p:sldLayoutId id="2147484296" r:id="rId29"/>
    <p:sldLayoutId id="2147484297" r:id="rId30"/>
    <p:sldLayoutId id="2147484298" r:id="rId31"/>
    <p:sldLayoutId id="2147484299" r:id="rId32"/>
    <p:sldLayoutId id="2147484300" r:id="rId33"/>
    <p:sldLayoutId id="2147484301"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04291-385D-40DC-8D72-75F96AF36A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D1ECAE-3894-4304-AD35-2D4AF963E0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4F670-D2DA-4DAE-8C5D-70D0C3BE0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A8635CF4-608F-4A38-8DE7-4367EFAC27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ACDDF3-0AF7-4919-A213-E2E5F7E7B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9DB4DD-8794-4E01-A53B-0B752C76B83B}" type="slidenum">
              <a:rPr lang="en-US" smtClean="0"/>
              <a:t>‹#›</a:t>
            </a:fld>
            <a:endParaRPr lang="en-US"/>
          </a:p>
        </p:txBody>
      </p:sp>
    </p:spTree>
    <p:extLst>
      <p:ext uri="{BB962C8B-B14F-4D97-AF65-F5344CB8AC3E}">
        <p14:creationId xmlns:p14="http://schemas.microsoft.com/office/powerpoint/2010/main" val="1883436315"/>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039880" y="3221594"/>
            <a:ext cx="6858000" cy="414812"/>
          </a:xfrm>
          <a:prstGeom prst="rect">
            <a:avLst/>
          </a:prstGeom>
        </p:spPr>
      </p:pic>
    </p:spTree>
    <p:extLst>
      <p:ext uri="{BB962C8B-B14F-4D97-AF65-F5344CB8AC3E}">
        <p14:creationId xmlns:p14="http://schemas.microsoft.com/office/powerpoint/2010/main" val="254568252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30" r:id="rId14"/>
    <p:sldLayoutId id="2147483991" r:id="rId15"/>
    <p:sldLayoutId id="2147483992" r:id="rId16"/>
    <p:sldLayoutId id="2147483993" r:id="rId17"/>
    <p:sldLayoutId id="2147484367" r:id="rId18"/>
    <p:sldLayoutId id="2147484368" r:id="rId19"/>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12F9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6061662" y="6962016"/>
            <a:ext cx="6127290" cy="707383"/>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70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92" marR="0" lvl="0" indent="0" algn="l" defTabSz="761940" rtl="0" eaLnBrk="1" fontAlgn="auto" latinLnBrk="0" hangingPunct="1">
                <a:lnSpc>
                  <a:spcPct val="11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br>
                <a:rPr kumimoji="0" lang="en-US" sz="70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3371677" y="5795709"/>
            <a:ext cx="1102263" cy="1022319"/>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3375326" y="4644745"/>
            <a:ext cx="1102261" cy="1022312"/>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3375081" y="3495979"/>
            <a:ext cx="1102262" cy="1022311"/>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3378834" y="2348141"/>
            <a:ext cx="1102263" cy="1022536"/>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3377135" y="1194316"/>
            <a:ext cx="1102264" cy="1025934"/>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3411532" y="937712"/>
            <a:ext cx="597921" cy="128177"/>
          </a:xfrm>
          <a:prstGeom prst="rect">
            <a:avLst/>
          </a:prstGeom>
          <a:noFill/>
        </p:spPr>
        <p:txBody>
          <a:bodyPr wrap="none" lIns="0" tIns="0" rIns="0" bIns="0" rtlCol="0">
            <a:spAutoFit/>
          </a:bodyPr>
          <a:lstStyle/>
          <a:p>
            <a:pPr algn="l"/>
            <a:r>
              <a:rPr lang="en-US" sz="833"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2371405" y="1073965"/>
            <a:ext cx="864707" cy="1026177"/>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2290671" y="939620"/>
            <a:ext cx="660437" cy="128177"/>
          </a:xfrm>
          <a:prstGeom prst="rect">
            <a:avLst/>
          </a:prstGeom>
          <a:noFill/>
        </p:spPr>
        <p:txBody>
          <a:bodyPr wrap="none" lIns="0" tIns="0" rIns="0" bIns="0" rtlCol="0">
            <a:spAutoFit/>
          </a:bodyPr>
          <a:lstStyle/>
          <a:p>
            <a:pPr algn="l"/>
            <a:r>
              <a:rPr lang="en-US" sz="833"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2287388" y="240925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2290670" y="2180039"/>
            <a:ext cx="613951" cy="128177"/>
          </a:xfrm>
          <a:prstGeom prst="rect">
            <a:avLst/>
          </a:prstGeom>
          <a:noFill/>
        </p:spPr>
        <p:txBody>
          <a:bodyPr wrap="none" lIns="0" tIns="0" rIns="0" bIns="0" rtlCol="0">
            <a:spAutoFit/>
          </a:bodyPr>
          <a:lstStyle/>
          <a:p>
            <a:pPr algn="l"/>
            <a:r>
              <a:rPr lang="en-US" sz="833"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2287735" y="2662438"/>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796460364"/>
      </p:ext>
    </p:extLst>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Lst>
  <p:hf hdr="0" dt="0"/>
  <p:txStyles>
    <p:titleStyle>
      <a:lvl1pPr algn="l" defTabSz="932667" rtl="0" eaLnBrk="1" latinLnBrk="0" hangingPunct="1">
        <a:lnSpc>
          <a:spcPct val="110000"/>
        </a:lnSpc>
        <a:spcBef>
          <a:spcPct val="0"/>
        </a:spcBef>
        <a:spcAft>
          <a:spcPts val="1000"/>
        </a:spcAft>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582"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333" kern="1200" spc="0" baseline="0">
          <a:gradFill>
            <a:gsLst>
              <a:gs pos="1250">
                <a:schemeClr val="tx1"/>
              </a:gs>
              <a:gs pos="100000">
                <a:schemeClr val="tx1"/>
              </a:gs>
            </a:gsLst>
            <a:lin ang="5400000" scaled="0"/>
          </a:gradFill>
          <a:latin typeface="+mn-lt"/>
          <a:ea typeface="+mn-ea"/>
          <a:cs typeface="+mn-cs"/>
        </a:defRPr>
      </a:lvl2pPr>
      <a:lvl3pPr marL="457163"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167" kern="1200" spc="0" baseline="0">
          <a:gradFill>
            <a:gsLst>
              <a:gs pos="1250">
                <a:schemeClr val="tx1"/>
              </a:gs>
              <a:gs pos="100000">
                <a:schemeClr val="tx1"/>
              </a:gs>
            </a:gsLst>
            <a:lin ang="5400000" scaled="0"/>
          </a:gra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3"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5"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5" algn="l" defTabSz="932667" rtl="0" eaLnBrk="1" latinLnBrk="0" hangingPunct="1">
        <a:defRPr sz="1800" kern="1200">
          <a:solidFill>
            <a:schemeClr val="tx1"/>
          </a:solidFill>
          <a:latin typeface="+mn-lt"/>
          <a:ea typeface="+mn-ea"/>
          <a:cs typeface="+mn-cs"/>
        </a:defRPr>
      </a:lvl8pPr>
      <a:lvl9pPr marL="3730671"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6061662" y="6962016"/>
            <a:ext cx="6127290" cy="707383"/>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70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92" marR="0" lvl="0" indent="0" algn="l" defTabSz="761940" rtl="0" eaLnBrk="1" fontAlgn="auto" latinLnBrk="0" hangingPunct="1">
                <a:lnSpc>
                  <a:spcPct val="11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br>
                <a:rPr kumimoji="0" lang="en-US" sz="70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3371677" y="5795709"/>
            <a:ext cx="1102263" cy="1022319"/>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3375326" y="4644745"/>
            <a:ext cx="1102261" cy="1022312"/>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3375081" y="3495979"/>
            <a:ext cx="1102262" cy="1022311"/>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3378834" y="2348141"/>
            <a:ext cx="1102263" cy="1022536"/>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3377135" y="1194316"/>
            <a:ext cx="1102264" cy="1025934"/>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3411532" y="937712"/>
            <a:ext cx="597921" cy="128177"/>
          </a:xfrm>
          <a:prstGeom prst="rect">
            <a:avLst/>
          </a:prstGeom>
          <a:noFill/>
        </p:spPr>
        <p:txBody>
          <a:bodyPr wrap="none" lIns="0" tIns="0" rIns="0" bIns="0" rtlCol="0">
            <a:spAutoFit/>
          </a:bodyPr>
          <a:lstStyle/>
          <a:p>
            <a:pPr algn="l"/>
            <a:r>
              <a:rPr lang="en-US" sz="833"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2371405" y="1073965"/>
            <a:ext cx="864707" cy="1026177"/>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2290671" y="939620"/>
            <a:ext cx="660437" cy="128177"/>
          </a:xfrm>
          <a:prstGeom prst="rect">
            <a:avLst/>
          </a:prstGeom>
          <a:noFill/>
        </p:spPr>
        <p:txBody>
          <a:bodyPr wrap="none" lIns="0" tIns="0" rIns="0" bIns="0" rtlCol="0">
            <a:spAutoFit/>
          </a:bodyPr>
          <a:lstStyle/>
          <a:p>
            <a:pPr algn="l"/>
            <a:r>
              <a:rPr lang="en-US" sz="833"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2287388" y="240925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2290670" y="2180039"/>
            <a:ext cx="613951" cy="128177"/>
          </a:xfrm>
          <a:prstGeom prst="rect">
            <a:avLst/>
          </a:prstGeom>
          <a:noFill/>
        </p:spPr>
        <p:txBody>
          <a:bodyPr wrap="none" lIns="0" tIns="0" rIns="0" bIns="0" rtlCol="0">
            <a:spAutoFit/>
          </a:bodyPr>
          <a:lstStyle/>
          <a:p>
            <a:pPr algn="l"/>
            <a:r>
              <a:rPr lang="en-US" sz="833"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2287735" y="2662438"/>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919349498"/>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 id="2147484346" r:id="rId16"/>
    <p:sldLayoutId id="2147484347" r:id="rId17"/>
    <p:sldLayoutId id="2147484348" r:id="rId18"/>
    <p:sldLayoutId id="2147484349" r:id="rId19"/>
    <p:sldLayoutId id="2147484350" r:id="rId20"/>
    <p:sldLayoutId id="2147484351" r:id="rId21"/>
    <p:sldLayoutId id="2147484352" r:id="rId22"/>
    <p:sldLayoutId id="2147484353" r:id="rId23"/>
    <p:sldLayoutId id="2147484354" r:id="rId24"/>
    <p:sldLayoutId id="2147484355" r:id="rId25"/>
    <p:sldLayoutId id="2147484356" r:id="rId26"/>
    <p:sldLayoutId id="2147484357" r:id="rId27"/>
    <p:sldLayoutId id="2147484358" r:id="rId28"/>
    <p:sldLayoutId id="2147484359" r:id="rId29"/>
    <p:sldLayoutId id="2147484360" r:id="rId30"/>
    <p:sldLayoutId id="2147484361" r:id="rId31"/>
    <p:sldLayoutId id="2147484362" r:id="rId32"/>
    <p:sldLayoutId id="2147484363" r:id="rId33"/>
    <p:sldLayoutId id="2147484364" r:id="rId34"/>
    <p:sldLayoutId id="2147484365" r:id="rId35"/>
    <p:sldLayoutId id="2147484366" r:id="rId36"/>
  </p:sldLayoutIdLst>
  <p:hf hdr="0" dt="0"/>
  <p:txStyles>
    <p:titleStyle>
      <a:lvl1pPr algn="l" defTabSz="932667" rtl="0" eaLnBrk="1" latinLnBrk="0" hangingPunct="1">
        <a:lnSpc>
          <a:spcPct val="110000"/>
        </a:lnSpc>
        <a:spcBef>
          <a:spcPct val="0"/>
        </a:spcBef>
        <a:spcAft>
          <a:spcPts val="1000"/>
        </a:spcAft>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582"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333" kern="1200" spc="0" baseline="0">
          <a:gradFill>
            <a:gsLst>
              <a:gs pos="1250">
                <a:schemeClr val="tx1"/>
              </a:gs>
              <a:gs pos="100000">
                <a:schemeClr val="tx1"/>
              </a:gs>
            </a:gsLst>
            <a:lin ang="5400000" scaled="0"/>
          </a:gradFill>
          <a:latin typeface="+mn-lt"/>
          <a:ea typeface="+mn-ea"/>
          <a:cs typeface="+mn-cs"/>
        </a:defRPr>
      </a:lvl2pPr>
      <a:lvl3pPr marL="457163"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167" kern="1200" spc="0" baseline="0">
          <a:gradFill>
            <a:gsLst>
              <a:gs pos="1250">
                <a:schemeClr val="tx1"/>
              </a:gs>
              <a:gs pos="100000">
                <a:schemeClr val="tx1"/>
              </a:gs>
            </a:gsLst>
            <a:lin ang="5400000" scaled="0"/>
          </a:gra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3"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5"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5" algn="l" defTabSz="932667" rtl="0" eaLnBrk="1" latinLnBrk="0" hangingPunct="1">
        <a:defRPr sz="1800" kern="1200">
          <a:solidFill>
            <a:schemeClr val="tx1"/>
          </a:solidFill>
          <a:latin typeface="+mn-lt"/>
          <a:ea typeface="+mn-ea"/>
          <a:cs typeface="+mn-cs"/>
        </a:defRPr>
      </a:lvl8pPr>
      <a:lvl9pPr marL="3730671"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0493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0500695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7" r:id="rId32"/>
    <p:sldLayoutId id="2147483808" r:id="rId33"/>
    <p:sldLayoutId id="2147483809" r:id="rId34"/>
    <p:sldLayoutId id="2147483810" r:id="rId3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6858810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487721"/>
          </a:xfrm>
          <a:prstGeom prst="rect">
            <a:avLst/>
          </a:prstGeom>
        </p:spPr>
        <p:txBody>
          <a:bodyPr vert="horz" wrap="square" lIns="146304" tIns="91440" rIns="146304" bIns="91440" rtlCol="0">
            <a:spAutoFit/>
          </a:bodyPr>
          <a:lstStyle/>
          <a:p>
            <a:pPr marL="0" marR="0" lvl="0" indent="0" algn="l" defTabSz="91418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763875" y="6502706"/>
            <a:ext cx="1929805" cy="364226"/>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180"/>
            <a:r>
              <a:rPr lang="en-US">
                <a:solidFill>
                  <a:srgbClr val="000000">
                    <a:tint val="75000"/>
                  </a:srgbClr>
                </a:solidFill>
              </a:rPr>
              <a:t>Microsoft Confidential   |</a:t>
            </a:r>
          </a:p>
        </p:txBody>
      </p:sp>
      <p:cxnSp>
        <p:nvCxnSpPr>
          <p:cNvPr id="7" name="Straight Connector 6"/>
          <p:cNvCxnSpPr/>
          <p:nvPr userDrawn="1"/>
        </p:nvCxnSpPr>
        <p:spPr>
          <a:xfrm>
            <a:off x="269240" y="963482"/>
            <a:ext cx="11653395"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a:xfrm>
            <a:off x="6693680" y="6502708"/>
            <a:ext cx="597553" cy="364224"/>
          </a:xfrm>
          <a:prstGeom prst="rect">
            <a:avLst/>
          </a:prstGeom>
        </p:spPr>
        <p:txBody>
          <a:bodyPr vert="horz" lIns="91440" tIns="45720" rIns="91440" bIns="45720" rtlCol="0" anchor="ctr"/>
          <a:lstStyle>
            <a:lvl1pPr algn="l">
              <a:defRPr sz="1176">
                <a:solidFill>
                  <a:schemeClr val="tx1">
                    <a:tint val="75000"/>
                  </a:schemeClr>
                </a:solidFill>
              </a:defRPr>
            </a:lvl1pPr>
          </a:lstStyle>
          <a:p>
            <a:pPr defTabSz="914180"/>
            <a:fld id="{76B01178-3A51-4FBE-A41C-D89FC6BEBC7B}" type="slidenum">
              <a:rPr lang="en-US" smtClean="0">
                <a:solidFill>
                  <a:srgbClr val="000000">
                    <a:tint val="75000"/>
                  </a:srgbClr>
                </a:solidFill>
              </a:rPr>
              <a:pPr defTabSz="914180"/>
              <a:t>‹#›</a:t>
            </a:fld>
            <a:endParaRPr lang="en-US">
              <a:solidFill>
                <a:srgbClr val="000000">
                  <a:tint val="75000"/>
                </a:srgbClr>
              </a:solidFill>
            </a:endParaRPr>
          </a:p>
        </p:txBody>
      </p:sp>
    </p:spTree>
    <p:extLst>
      <p:ext uri="{BB962C8B-B14F-4D97-AF65-F5344CB8AC3E}">
        <p14:creationId xmlns:p14="http://schemas.microsoft.com/office/powerpoint/2010/main" val="122682350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Lst>
  <p:transition>
    <p:fade/>
  </p:transition>
  <p:hf hdr="0" dt="0"/>
  <p:txStyles>
    <p:titleStyle>
      <a:lvl1pPr algn="l" defTabSz="914180" rtl="0" eaLnBrk="1" latinLnBrk="0" hangingPunct="1">
        <a:lnSpc>
          <a:spcPct val="90000"/>
        </a:lnSpc>
        <a:spcBef>
          <a:spcPct val="0"/>
        </a:spcBef>
        <a:buNone/>
        <a:defRPr lang="en-US" sz="3528" b="0" kern="1200" cap="none" spc="-100" baseline="0" dirty="0" smtClean="0">
          <a:ln w="3175">
            <a:noFill/>
          </a:ln>
          <a:gradFill>
            <a:gsLst>
              <a:gs pos="1250">
                <a:schemeClr val="tx1">
                  <a:lumMod val="65000"/>
                  <a:lumOff val="35000"/>
                </a:schemeClr>
              </a:gs>
              <a:gs pos="100000">
                <a:schemeClr val="tx1">
                  <a:lumMod val="65000"/>
                  <a:lumOff val="35000"/>
                </a:schemeClr>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lang="en-US" sz="1764" kern="1200" spc="0" baseline="0" dirty="0" smtClean="0">
          <a:gradFill>
            <a:gsLst>
              <a:gs pos="1250">
                <a:schemeClr val="tx2"/>
              </a:gs>
              <a:gs pos="99000">
                <a:schemeClr val="tx2"/>
              </a:gs>
            </a:gsLst>
            <a:lin ang="5400000" scaled="0"/>
          </a:gradFill>
          <a:latin typeface="+mn-lt"/>
          <a:ea typeface="+mn-ea"/>
          <a:cs typeface="+mn-cs"/>
        </a:defRPr>
      </a:lvl1pPr>
      <a:lvl2pPr marL="336076"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15429150"/>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8838311"/>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59721774"/>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5.xml"/></Relationships>
</file>

<file path=ppt/slides/_rels/slide1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8.xml"/><Relationship Id="rId1" Type="http://schemas.openxmlformats.org/officeDocument/2006/relationships/slideLayout" Target="../slideLayouts/slideLayout385.xml"/><Relationship Id="rId5" Type="http://schemas.openxmlformats.org/officeDocument/2006/relationships/hyperlink" Target="https://docs.microsoft.com/en-us/azure/cosmos-db/security-baseline" TargetMode="External"/><Relationship Id="rId4" Type="http://schemas.openxmlformats.org/officeDocument/2006/relationships/hyperlink" Target="https://docs.microsoft.com/azure/cosmos-db/database-securit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9.xml"/><Relationship Id="rId1" Type="http://schemas.openxmlformats.org/officeDocument/2006/relationships/slideLayout" Target="../slideLayouts/slideLayout385.xml"/><Relationship Id="rId4" Type="http://schemas.openxmlformats.org/officeDocument/2006/relationships/hyperlink" Target="https://docs.microsoft.com/en-us/azure/cosmos-db/how-to-restrict-user-dat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5.xml"/></Relationships>
</file>

<file path=ppt/slides/_rels/slide1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385.xml"/><Relationship Id="rId6" Type="http://schemas.openxmlformats.org/officeDocument/2006/relationships/hyperlink" Target="https://docs.microsoft.com/en-us/azure/cosmos-db/how-to-configure-private-endpoints" TargetMode="External"/><Relationship Id="rId5" Type="http://schemas.openxmlformats.org/officeDocument/2006/relationships/hyperlink" Target="https://docs.microsoft.com/en-us/azure/cosmos-db/how-to-configure-vnet-service-endpoint" TargetMode="External"/><Relationship Id="rId4" Type="http://schemas.openxmlformats.org/officeDocument/2006/relationships/hyperlink" Target="https://docs.microsoft.com/en-us/azure/cosmos-db/how-to-configure-firewall#configure-ip-polic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xml"/><Relationship Id="rId1" Type="http://schemas.openxmlformats.org/officeDocument/2006/relationships/slideLayout" Target="../slideLayouts/slideLayout385.xml"/><Relationship Id="rId5" Type="http://schemas.openxmlformats.org/officeDocument/2006/relationships/hyperlink" Target="https://docs.microsoft.com/en-us/azure/cosmos-db/how-to-configure-firewall#configure-ip-policy" TargetMode="External"/><Relationship Id="rId4" Type="http://schemas.openxmlformats.org/officeDocument/2006/relationships/hyperlink" Target="https://docs.microsoft.com/en-us/azure/cosmos-db/how-to-configure-vnet-service-endpoin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385.xml"/></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385.xml"/><Relationship Id="rId4" Type="http://schemas.openxmlformats.org/officeDocument/2006/relationships/hyperlink" Target="https://docs.microsoft.com/en-us/azure/cosmos-db/how-to-configure-private-endpoin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xml"/><Relationship Id="rId1" Type="http://schemas.openxmlformats.org/officeDocument/2006/relationships/slideLayout" Target="../slideLayouts/slideLayout385.xml"/><Relationship Id="rId4" Type="http://schemas.openxmlformats.org/officeDocument/2006/relationships/hyperlink" Target="https://docs.microsoft.com/en-us/azure/cosmos-db/how-to-configure-cross-origin-resource-shar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58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18.xml"/><Relationship Id="rId1" Type="http://schemas.openxmlformats.org/officeDocument/2006/relationships/slideLayout" Target="../slideLayouts/slideLayout385.xml"/><Relationship Id="rId4" Type="http://schemas.openxmlformats.org/officeDocument/2006/relationships/image" Target="../media/image143.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xml"/><Relationship Id="rId1" Type="http://schemas.openxmlformats.org/officeDocument/2006/relationships/slideLayout" Target="../slideLayouts/slideLayout385.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3.png"/></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documentation/articles/role-based-access-built-in-roles/" TargetMode="External"/><Relationship Id="rId2" Type="http://schemas.openxmlformats.org/officeDocument/2006/relationships/notesSlide" Target="../notesSlides/notesSlide20.xml"/><Relationship Id="rId1" Type="http://schemas.openxmlformats.org/officeDocument/2006/relationships/slideLayout" Target="../slideLayouts/slideLayout385.xml"/><Relationship Id="rId4" Type="http://schemas.openxmlformats.org/officeDocument/2006/relationships/image" Target="../media/image147.png"/></Relationships>
</file>

<file path=ppt/slides/_rels/slide24.xml.rels><?xml version="1.0" encoding="UTF-8" standalone="yes"?>
<Relationships xmlns="http://schemas.openxmlformats.org/package/2006/relationships"><Relationship Id="rId3" Type="http://schemas.openxmlformats.org/officeDocument/2006/relationships/hyperlink" Target="http://azure.microsoft.com/documentation/articles/documentdb-manage-account/" TargetMode="External"/><Relationship Id="rId2" Type="http://schemas.openxmlformats.org/officeDocument/2006/relationships/notesSlide" Target="../notesSlides/notesSlide21.xml"/><Relationship Id="rId1" Type="http://schemas.openxmlformats.org/officeDocument/2006/relationships/slideLayout" Target="../slideLayouts/slideLayout385.xml"/><Relationship Id="rId5" Type="http://schemas.openxmlformats.org/officeDocument/2006/relationships/image" Target="../media/image142.emf"/><Relationship Id="rId4" Type="http://schemas.openxmlformats.org/officeDocument/2006/relationships/hyperlink" Target="https://portal.azure.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2.xml"/><Relationship Id="rId1" Type="http://schemas.openxmlformats.org/officeDocument/2006/relationships/slideLayout" Target="../slideLayouts/slideLayout385.xml"/></Relationships>
</file>

<file path=ppt/slides/_rels/slide26.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23.xml"/><Relationship Id="rId1" Type="http://schemas.openxmlformats.org/officeDocument/2006/relationships/slideLayout" Target="../slideLayouts/slideLayout385.xml"/></Relationships>
</file>

<file path=ppt/slides/_rels/slide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385.xml"/></Relationships>
</file>

<file path=ppt/slides/_rels/slide28.xml.rels><?xml version="1.0" encoding="UTF-8" standalone="yes"?>
<Relationships xmlns="http://schemas.openxmlformats.org/package/2006/relationships"><Relationship Id="rId3" Type="http://schemas.openxmlformats.org/officeDocument/2006/relationships/hyperlink" Target="https://channel9.msdn.com/Shows/On-NET/Using-resource-tokens-with-Azure-Cosmos-DB" TargetMode="External"/><Relationship Id="rId2" Type="http://schemas.openxmlformats.org/officeDocument/2006/relationships/notesSlide" Target="../notesSlides/notesSlide25.xml"/><Relationship Id="rId1" Type="http://schemas.openxmlformats.org/officeDocument/2006/relationships/slideLayout" Target="../slideLayouts/slideLayout38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role-based-access-control/resource-provider-operations#microsoftdocumentdb" TargetMode="External"/><Relationship Id="rId2" Type="http://schemas.openxmlformats.org/officeDocument/2006/relationships/notesSlide" Target="../notesSlides/notesSlide26.xml"/><Relationship Id="rId1" Type="http://schemas.openxmlformats.org/officeDocument/2006/relationships/slideLayout" Target="../slideLayouts/slideLayout385.xml"/><Relationship Id="rId4" Type="http://schemas.openxmlformats.org/officeDocument/2006/relationships/hyperlink" Target="https://docs.microsoft.com/en-us/azure/cosmos-db/how-to-restrict-user-data#create-the-custom-azure-active-directory-rol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freepngimg.com/png/69765-logo-twitter-computer-business-icons-free-frame" TargetMode="External"/><Relationship Id="rId2" Type="http://schemas.openxmlformats.org/officeDocument/2006/relationships/image" Target="../media/image122.png"/><Relationship Id="rId1" Type="http://schemas.openxmlformats.org/officeDocument/2006/relationships/slideLayout" Target="../slideLayouts/slideLayout58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svg"/><Relationship Id="rId2" Type="http://schemas.openxmlformats.org/officeDocument/2006/relationships/notesSlide" Target="../notesSlides/notesSlide28.xml"/><Relationship Id="rId1" Type="http://schemas.openxmlformats.org/officeDocument/2006/relationships/slideLayout" Target="../slideLayouts/slideLayout351.xml"/><Relationship Id="rId6" Type="http://schemas.openxmlformats.org/officeDocument/2006/relationships/image" Target="../media/image153.png"/><Relationship Id="rId11" Type="http://schemas.openxmlformats.org/officeDocument/2006/relationships/image" Target="../media/image158.svg"/><Relationship Id="rId5" Type="http://schemas.openxmlformats.org/officeDocument/2006/relationships/image" Target="../media/image152.sv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5.xml"/></Relationships>
</file>

<file path=ppt/slides/_rels/slide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385.xml"/><Relationship Id="rId4" Type="http://schemas.openxmlformats.org/officeDocument/2006/relationships/hyperlink" Target="https://docs.microsoft.com/en-us/azure/cosmos-db/database-encryption-at-res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60.png"/><Relationship Id="rId7"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385.xml"/><Relationship Id="rId6" Type="http://schemas.openxmlformats.org/officeDocument/2006/relationships/image" Target="../media/image162.svg"/><Relationship Id="rId5" Type="http://schemas.openxmlformats.org/officeDocument/2006/relationships/image" Target="../media/image161.png"/><Relationship Id="rId10" Type="http://schemas.openxmlformats.org/officeDocument/2006/relationships/hyperlink" Target="https://docs.microsoft.com/en-us/azure/cosmos-db/how-to-setup-cmk#create-a-new-azure-cosmos-account" TargetMode="External"/><Relationship Id="rId4" Type="http://schemas.openxmlformats.org/officeDocument/2006/relationships/image" Target="../media/image150.png"/><Relationship Id="rId9" Type="http://schemas.openxmlformats.org/officeDocument/2006/relationships/hyperlink" Target="https://docs.microsoft.com/en-us/azure/cosmos-db/how-to-setup-cm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2.xml"/><Relationship Id="rId1" Type="http://schemas.openxmlformats.org/officeDocument/2006/relationships/slideLayout" Target="../slideLayouts/slideLayout38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330.xml"/></Relationships>
</file>

<file path=ppt/slides/_rels/slide3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38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385.xml"/></Relationships>
</file>

<file path=ppt/slides/_rels/slide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8.xml"/><Relationship Id="rId1" Type="http://schemas.openxmlformats.org/officeDocument/2006/relationships/slideLayout" Target="../slideLayouts/slideLayout38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8" Type="http://schemas.openxmlformats.org/officeDocument/2006/relationships/hyperlink" Target="https://microsoft.sharepoint.com/_layouts/15/search.aspx/?q=pluralsight" TargetMode="External"/><Relationship Id="rId3" Type="http://schemas.openxmlformats.org/officeDocument/2006/relationships/hyperlink" Target="https://azurecosmosdb.github.io/CosmosDBWorkshops/#slides" TargetMode="External"/><Relationship Id="rId7" Type="http://schemas.openxmlformats.org/officeDocument/2006/relationships/hyperlink" Target="https://docs.microsoft.com/en-us/learn/paths/work-with-nosql-data-in-azure-cosmos-db/" TargetMode="External"/><Relationship Id="rId2" Type="http://schemas.openxmlformats.org/officeDocument/2006/relationships/hyperlink" Target="https://gotcosmos.com/" TargetMode="External"/><Relationship Id="rId1" Type="http://schemas.openxmlformats.org/officeDocument/2006/relationships/slideLayout" Target="../slideLayouts/slideLayout69.xml"/><Relationship Id="rId6" Type="http://schemas.openxmlformats.org/officeDocument/2006/relationships/hyperlink" Target="https://www.youtube.com/azurecosmosdb" TargetMode="External"/><Relationship Id="rId5" Type="http://schemas.openxmlformats.org/officeDocument/2006/relationships/hyperlink" Target="https://docs.microsoft.com/en-us/azure/cosmos-db/" TargetMode="External"/><Relationship Id="rId4" Type="http://schemas.openxmlformats.org/officeDocument/2006/relationships/hyperlink" Target="https://devblogs.microsoft.com/cosmosdb/" TargetMode="External"/><Relationship Id="rId9" Type="http://schemas.openxmlformats.org/officeDocument/2006/relationships/hyperlink" Target="https://channel9.msdn.com/"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docs.microsoft.com/en-us/azure/cosmos-db/how-to-setup-rbac" TargetMode="External"/><Relationship Id="rId3" Type="http://schemas.openxmlformats.org/officeDocument/2006/relationships/hyperlink" Target="https://docs.microsoft.com/en-us/security/benchmark/azure/baselines/cosmos-db-security-baseline?context=/azure/cosmos-db/context/context" TargetMode="External"/><Relationship Id="rId7" Type="http://schemas.openxmlformats.org/officeDocument/2006/relationships/hyperlink" Target="https://docs.microsoft.com/en-us/azure/cosmos-db/how-to-configure-vnet-service-endpoint" TargetMode="External"/><Relationship Id="rId2" Type="http://schemas.openxmlformats.org/officeDocument/2006/relationships/hyperlink" Target="https://docs.microsoft.com/en-us/azure/cosmos-db/database-security?tabs=sql-api" TargetMode="External"/><Relationship Id="rId1" Type="http://schemas.openxmlformats.org/officeDocument/2006/relationships/slideLayout" Target="../slideLayouts/slideLayout69.xml"/><Relationship Id="rId6" Type="http://schemas.openxmlformats.org/officeDocument/2006/relationships/hyperlink" Target="https://docs.microsoft.com/en-us/azure/cosmos-db/how-to-configure-firewall" TargetMode="External"/><Relationship Id="rId5" Type="http://schemas.openxmlformats.org/officeDocument/2006/relationships/hyperlink" Target="https://docs.microsoft.com/en-us/azure/cosmos-db/how-to-always-encrypted?tabs=dotnet" TargetMode="External"/><Relationship Id="rId4" Type="http://schemas.openxmlformats.org/officeDocument/2006/relationships/hyperlink" Target="https://docs.microsoft.com/en-us/azure/cosmos-db/secure-access-to-data?tabs=using-primary-ke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7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svg"/><Relationship Id="rId2" Type="http://schemas.openxmlformats.org/officeDocument/2006/relationships/notesSlide" Target="../notesSlides/notesSlide2.xml"/><Relationship Id="rId1" Type="http://schemas.openxmlformats.org/officeDocument/2006/relationships/slideLayout" Target="../slideLayouts/slideLayout57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5.xml"/></Relationships>
</file>

<file path=ppt/slides/_rels/slide9.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hyperlink" Target="https://learn.microsoft.com/en-us/compliance/assurance/assurance-datacenter-security" TargetMode="External"/><Relationship Id="rId7" Type="http://schemas.openxmlformats.org/officeDocument/2006/relationships/image" Target="../media/image133.png"/><Relationship Id="rId2" Type="http://schemas.openxmlformats.org/officeDocument/2006/relationships/notesSlide" Target="../notesSlides/notesSlide6.xml"/><Relationship Id="rId1" Type="http://schemas.openxmlformats.org/officeDocument/2006/relationships/slideLayout" Target="../slideLayouts/slideLayout38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03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Azure</a:t>
            </a: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Light"/>
              </a:rPr>
              <a:t> Security Foundation</a:t>
            </a:r>
            <a:endParaRPr kumimoji="0" lang="en-US" sz="5294" b="0" i="0" u="none" strike="noStrike" kern="1200" cap="none" spc="-100" normalizeH="0" baseline="0" noProof="0" dirty="0">
              <a:ln w="3175">
                <a:noFill/>
              </a:ln>
              <a:solidFill>
                <a:srgbClr val="494949"/>
              </a:solidFill>
              <a:effectLst/>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BAA91F8E-FEEB-4348-92E2-E3A627D92E11}"/>
              </a:ext>
            </a:extLst>
          </p:cNvPr>
          <p:cNvSpPr txBox="1"/>
          <p:nvPr/>
        </p:nvSpPr>
        <p:spPr>
          <a:xfrm>
            <a:off x="533400" y="819150"/>
            <a:ext cx="11620500" cy="583544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mn-cs"/>
              </a:rPr>
              <a:t>Foundation of common</a:t>
            </a:r>
            <a:r>
              <a:rPr kumimoji="0" lang="en-US" sz="2400" b="0" i="0" u="none" strike="noStrike" kern="1200" cap="none" spc="0" normalizeH="0" baseline="0" noProof="0" dirty="0">
                <a:ln>
                  <a:noFill/>
                </a:ln>
                <a:solidFill>
                  <a:srgbClr val="494949"/>
                </a:solidFill>
                <a:effectLst/>
                <a:uLnTx/>
                <a:uFillTx/>
                <a:latin typeface="Segoe UI"/>
                <a:ea typeface="+mn-ea"/>
                <a:cs typeface="Segoe UI"/>
              </a:rPr>
              <a:t> controls:</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products follow the Security Development Lifecycle (SDL).</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production is access via dedicated secure access workstations (SAWs).</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production access requires Just In Time (JIT) approval.</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production access is monitored.</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production deployments require multiple approvals including test sign off and approvers.</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products run a common security agent to collect anomalous activity.</a:t>
            </a:r>
            <a:endParaRPr kumimoji="0" lang="en-US" sz="1800" b="0" i="0" u="none" strike="noStrike" kern="1200" cap="none" spc="0" normalizeH="0" baseline="0" noProof="0" dirty="0">
              <a:ln>
                <a:noFill/>
              </a:ln>
              <a:solidFill>
                <a:srgbClr val="494949"/>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production resources are patched regularly.</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secrets / certificates / passwords have defined lifetimes and required rotations.</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production ports are scanned, and penetration tested regularly.</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source code is scanned looking for security issues.</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source code requires two approvers to check in.</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Segoe UI"/>
              </a:rPr>
              <a:t>All teams do breach drills.</a:t>
            </a:r>
          </a:p>
        </p:txBody>
      </p:sp>
    </p:spTree>
    <p:extLst>
      <p:ext uri="{BB962C8B-B14F-4D97-AF65-F5344CB8AC3E}">
        <p14:creationId xmlns:p14="http://schemas.microsoft.com/office/powerpoint/2010/main" val="2257879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762638" y="5379706"/>
            <a:ext cx="3673087" cy="1842133"/>
          </a:xfrm>
          <a:prstGeom prst="rect">
            <a:avLst/>
          </a:prstGeom>
        </p:spPr>
      </p:pic>
      <p:sp>
        <p:nvSpPr>
          <p:cNvPr id="3" name="Title 2"/>
          <p:cNvSpPr>
            <a:spLocks noGrp="1"/>
          </p:cNvSpPr>
          <p:nvPr>
            <p:ph type="title" idx="4294967295"/>
          </p:nvPr>
        </p:nvSpPr>
        <p:spPr>
          <a:xfrm>
            <a:off x="536575" y="157163"/>
            <a:ext cx="11655425" cy="898525"/>
          </a:xfrm>
        </p:spPr>
        <p:txBody>
          <a:bodyPr/>
          <a:lstStyle/>
          <a:p>
            <a:r>
              <a:rPr lang="en-US" sz="2800" dirty="0">
                <a:solidFill>
                  <a:srgbClr val="0072C6"/>
                </a:solidFill>
              </a:rPr>
              <a:t>Overall Security model for Cosmos DB</a:t>
            </a:r>
          </a:p>
        </p:txBody>
      </p:sp>
      <p:sp>
        <p:nvSpPr>
          <p:cNvPr id="2" name="Content Placeholder 1"/>
          <p:cNvSpPr>
            <a:spLocks noGrp="1"/>
          </p:cNvSpPr>
          <p:nvPr>
            <p:ph idx="4294967295"/>
          </p:nvPr>
        </p:nvSpPr>
        <p:spPr>
          <a:xfrm>
            <a:off x="368300" y="1193800"/>
            <a:ext cx="11379200" cy="3567113"/>
          </a:xfrm>
        </p:spPr>
        <p:txBody>
          <a:bodyPr vert="horz" wrap="square" lIns="182880" tIns="146304" rIns="182880" bIns="146304" rtlCol="0" anchor="t">
            <a:noAutofit/>
          </a:bodyPr>
          <a:lstStyle/>
          <a:p>
            <a:pPr marL="182880" indent="0">
              <a:spcBef>
                <a:spcPts val="300"/>
              </a:spcBef>
              <a:spcAft>
                <a:spcPts val="600"/>
              </a:spcAft>
              <a:buNone/>
            </a:pPr>
            <a:r>
              <a:rPr lang="en-US" sz="1800" dirty="0">
                <a:latin typeface="Segoe UI" panose="020B0502040204020203" pitchFamily="34" charset="0"/>
                <a:cs typeface="Segoe UI" panose="020B0502040204020203" pitchFamily="34" charset="0"/>
              </a:rPr>
              <a:t>Azure </a:t>
            </a:r>
            <a:r>
              <a:rPr lang="en-US" sz="1800" dirty="0">
                <a:latin typeface="Segoe UI" panose="020B0502040204020203" pitchFamily="34" charset="0"/>
                <a:cs typeface="Segoe UI" panose="020B0502040204020203" pitchFamily="34" charset="0"/>
                <a:hlinkClick r:id="rId4"/>
              </a:rPr>
              <a:t>Cosmos DB is secure by design</a:t>
            </a:r>
            <a:r>
              <a:rPr lang="en-US" sz="1800" dirty="0">
                <a:latin typeface="Segoe UI" panose="020B0502040204020203" pitchFamily="34" charset="0"/>
                <a:cs typeface="Segoe UI" panose="020B0502040204020203" pitchFamily="34" charset="0"/>
              </a:rPr>
              <a:t>:</a:t>
            </a:r>
            <a:br>
              <a:rPr lang="en-US" sz="1800" dirty="0">
                <a:latin typeface="Segoe UI"/>
                <a:cs typeface="Segoe UI"/>
              </a:rPr>
            </a:br>
            <a:endParaRPr lang="en-US" sz="1800" dirty="0">
              <a:latin typeface="Segoe UI" panose="020B0502040204020203" pitchFamily="34" charset="0"/>
              <a:cs typeface="Segoe UI" panose="020B0502040204020203" pitchFamily="34" charset="0"/>
            </a:endParaRP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Your security team extended</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Azure Security Foundation</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Network Security</a:t>
            </a:r>
            <a:endParaRPr lang="en-US" dirty="0"/>
          </a:p>
          <a:p>
            <a:pPr marL="525780" indent="-342900">
              <a:spcBef>
                <a:spcPts val="300"/>
              </a:spcBef>
              <a:spcAft>
                <a:spcPts val="600"/>
              </a:spcAft>
            </a:pPr>
            <a:r>
              <a:rPr lang="en-US" sz="1800" dirty="0">
                <a:latin typeface="Segoe UI"/>
                <a:cs typeface="Segoe UI"/>
              </a:rPr>
              <a:t>Web security (CORS)</a:t>
            </a:r>
          </a:p>
          <a:p>
            <a:pPr marL="525780" indent="-342900">
              <a:spcBef>
                <a:spcPts val="300"/>
              </a:spcBef>
              <a:spcAft>
                <a:spcPts val="600"/>
              </a:spcAft>
            </a:pPr>
            <a:r>
              <a:rPr lang="en-US" sz="1800" dirty="0">
                <a:latin typeface="Segoe UI"/>
                <a:cs typeface="Segoe UI"/>
              </a:rPr>
              <a:t>Authorization</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Global Replication</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Local Replication</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Backups</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Monitoring for Attacks </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Encryption at rest</a:t>
            </a:r>
          </a:p>
          <a:p>
            <a:pPr marL="525780" indent="-342900">
              <a:spcBef>
                <a:spcPts val="300"/>
              </a:spcBef>
              <a:spcAft>
                <a:spcPts val="600"/>
              </a:spcAft>
            </a:pPr>
            <a:r>
              <a:rPr lang="en-US" sz="1800" dirty="0">
                <a:latin typeface="Segoe UI" panose="020B0502040204020203" pitchFamily="34" charset="0"/>
                <a:cs typeface="Segoe UI" panose="020B0502040204020203" pitchFamily="34" charset="0"/>
              </a:rPr>
              <a:t>Compliance</a:t>
            </a:r>
          </a:p>
        </p:txBody>
      </p:sp>
      <p:sp>
        <p:nvSpPr>
          <p:cNvPr id="6" name="TextBox 5">
            <a:extLst>
              <a:ext uri="{FF2B5EF4-FFF2-40B4-BE49-F238E27FC236}">
                <a16:creationId xmlns:a16="http://schemas.microsoft.com/office/drawing/2014/main" id="{EB9342E1-0CF7-4DD7-97C5-AB35AB4F7559}"/>
              </a:ext>
            </a:extLst>
          </p:cNvPr>
          <p:cNvSpPr txBox="1"/>
          <p:nvPr/>
        </p:nvSpPr>
        <p:spPr>
          <a:xfrm>
            <a:off x="368300" y="6331505"/>
            <a:ext cx="62179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800" b="0" i="0" u="sng"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mn-cs"/>
                <a:hlinkClick r:id="rId5"/>
              </a:rPr>
              <a:t>Azure Security Baseline for Cosmos DB</a:t>
            </a:r>
            <a:r>
              <a:rPr kumimoji="0" lang="en-US" sz="1800" b="0" i="0" u="none" strike="noStrike" kern="1200" cap="none" spc="0" normalizeH="0" baseline="0" noProof="0" dirty="0">
                <a:ln>
                  <a:noFill/>
                </a:ln>
                <a:solidFill>
                  <a:srgbClr val="494949"/>
                </a:solidFill>
                <a:effectLst/>
                <a:uLnTx/>
                <a:uFillTx/>
                <a:latin typeface="Times New Roman" panose="02020603050405020304" pitchFamily="18" charset="0"/>
                <a:ea typeface="等线" panose="02010600030101010101" pitchFamily="2" charset="-122"/>
                <a:cs typeface="+mn-cs"/>
                <a:hlinkClick r:id="rId5"/>
              </a:rPr>
              <a:t> </a:t>
            </a:r>
            <a:r>
              <a:rPr kumimoji="0" lang="en-US" sz="1800" b="0" i="0" u="none" strike="noStrike" kern="1200" cap="none" spc="0" normalizeH="0" baseline="0" noProof="0" dirty="0">
                <a:ln>
                  <a:noFill/>
                </a:ln>
                <a:solidFill>
                  <a:srgbClr val="494949"/>
                </a:solidFill>
                <a:effectLst/>
                <a:uLnTx/>
                <a:uFillTx/>
                <a:latin typeface="Times New Roman" panose="02020603050405020304" pitchFamily="18" charset="0"/>
                <a:ea typeface="等线" panose="02010600030101010101" pitchFamily="2" charset="-122"/>
                <a:cs typeface="+mn-cs"/>
              </a:rPr>
              <a:t>.</a:t>
            </a:r>
          </a:p>
        </p:txBody>
      </p:sp>
    </p:spTree>
    <p:extLst>
      <p:ext uri="{BB962C8B-B14F-4D97-AF65-F5344CB8AC3E}">
        <p14:creationId xmlns:p14="http://schemas.microsoft.com/office/powerpoint/2010/main" val="4061290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762638" y="5379706"/>
            <a:ext cx="3673087" cy="1842133"/>
          </a:xfrm>
          <a:prstGeom prst="rect">
            <a:avLst/>
          </a:prstGeom>
        </p:spPr>
      </p:pic>
      <p:sp>
        <p:nvSpPr>
          <p:cNvPr id="3" name="Title 2"/>
          <p:cNvSpPr>
            <a:spLocks noGrp="1"/>
          </p:cNvSpPr>
          <p:nvPr>
            <p:ph type="title" idx="4294967295"/>
          </p:nvPr>
        </p:nvSpPr>
        <p:spPr>
          <a:xfrm>
            <a:off x="536575" y="157163"/>
            <a:ext cx="11655425" cy="898525"/>
          </a:xfrm>
        </p:spPr>
        <p:txBody>
          <a:bodyPr/>
          <a:lstStyle/>
          <a:p>
            <a:r>
              <a:rPr lang="en-US" sz="2800" dirty="0">
                <a:solidFill>
                  <a:srgbClr val="0072C6"/>
                </a:solidFill>
              </a:rPr>
              <a:t>Note Worthy Features</a:t>
            </a:r>
          </a:p>
        </p:txBody>
      </p:sp>
      <p:sp>
        <p:nvSpPr>
          <p:cNvPr id="2" name="Content Placeholder 1"/>
          <p:cNvSpPr>
            <a:spLocks noGrp="1"/>
          </p:cNvSpPr>
          <p:nvPr>
            <p:ph idx="4294967295"/>
          </p:nvPr>
        </p:nvSpPr>
        <p:spPr>
          <a:xfrm>
            <a:off x="368300" y="1193800"/>
            <a:ext cx="11379200" cy="3567113"/>
          </a:xfrm>
        </p:spPr>
        <p:txBody>
          <a:bodyPr vert="horz" wrap="square" lIns="182880" tIns="146304" rIns="182880" bIns="146304" rtlCol="0" anchor="t">
            <a:noAutofit/>
          </a:bodyPr>
          <a:lstStyle/>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ARM control of database and collections</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Detailed monitoring logs for ARM actions</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Data only access with addition of </a:t>
            </a:r>
            <a:r>
              <a:rPr lang="en-US" sz="1800" dirty="0" err="1">
                <a:latin typeface="Segoe UI" panose="020B0502040204020203" pitchFamily="34" charset="0"/>
                <a:cs typeface="Segoe UI" panose="020B0502040204020203" pitchFamily="34" charset="0"/>
              </a:rPr>
              <a:t>disableKeyBasedMetadataWriteAccess</a:t>
            </a:r>
            <a:r>
              <a:rPr lang="en-US" sz="1800" dirty="0">
                <a:latin typeface="Segoe UI" panose="020B0502040204020203" pitchFamily="34" charset="0"/>
                <a:cs typeface="Segoe UI" panose="020B0502040204020203" pitchFamily="34" charset="0"/>
              </a:rPr>
              <a:t> </a:t>
            </a:r>
            <a:r>
              <a:rPr lang="en-US" sz="1800" dirty="0">
                <a:latin typeface="Segoe UI" panose="020B0502040204020203" pitchFamily="34" charset="0"/>
                <a:cs typeface="Segoe UI" panose="020B0502040204020203" pitchFamily="34" charset="0"/>
                <a:hlinkClick r:id="rId4"/>
              </a:rPr>
              <a:t>(doc page)</a:t>
            </a:r>
            <a:endParaRPr lang="en-US" sz="1800" dirty="0">
              <a:latin typeface="Segoe UI" panose="020B0502040204020203" pitchFamily="34" charset="0"/>
              <a:cs typeface="Segoe UI" panose="020B0502040204020203" pitchFamily="34" charset="0"/>
            </a:endParaRP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TLS 1.2 Enforcement by Account Option</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Customer Managed Keys </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Encryption at rest available by default for new and existing </a:t>
            </a:r>
            <a:r>
              <a:rPr lang="en-US" sz="1800" dirty="0" err="1">
                <a:latin typeface="Segoe UI" panose="020B0502040204020203" pitchFamily="34" charset="0"/>
                <a:cs typeface="Segoe UI" panose="020B0502040204020203" pitchFamily="34" charset="0"/>
              </a:rPr>
              <a:t>collectiond</a:t>
            </a:r>
            <a:endParaRPr lang="en-US" sz="1800" dirty="0">
              <a:latin typeface="Segoe UI" panose="020B0502040204020203" pitchFamily="34" charset="0"/>
              <a:cs typeface="Segoe UI" panose="020B0502040204020203" pitchFamily="34" charset="0"/>
            </a:endParaRP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Always Encrypted and Client-Side encryption : Private Preview</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AAD RBAC for Control plane and Data plane on Cosmos DB</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Improvements in monitoring and telemetry</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Data governance integration , Azure governance integration : Private Preview </a:t>
            </a:r>
          </a:p>
          <a:p>
            <a:pPr marL="468630" indent="-285750">
              <a:spcBef>
                <a:spcPts val="300"/>
              </a:spcBef>
              <a:spcAft>
                <a:spcPts val="600"/>
              </a:spcAft>
            </a:pPr>
            <a:r>
              <a:rPr lang="en-US" sz="1800" dirty="0">
                <a:latin typeface="Segoe UI" panose="020B0502040204020203" pitchFamily="34" charset="0"/>
                <a:cs typeface="Segoe UI" panose="020B0502040204020203" pitchFamily="34" charset="0"/>
              </a:rPr>
              <a:t>Security integration for Azure Synapse analytical storage and link </a:t>
            </a:r>
          </a:p>
          <a:p>
            <a:pPr marL="468630" indent="-285750">
              <a:spcBef>
                <a:spcPts val="300"/>
              </a:spcBef>
              <a:spcAft>
                <a:spcPts val="600"/>
              </a:spcAft>
            </a:pP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20711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Azure Cosmos DB Security:</a:t>
            </a:r>
            <a:br>
              <a:rPr lang="en-US" sz="4800" dirty="0">
                <a:solidFill>
                  <a:schemeClr val="bg1"/>
                </a:solidFill>
                <a:latin typeface="+mn-lt"/>
              </a:rPr>
            </a:br>
            <a:r>
              <a:rPr lang="en-US" sz="4800" dirty="0">
                <a:solidFill>
                  <a:schemeClr val="bg1"/>
                </a:solidFill>
                <a:latin typeface="+mn-lt"/>
              </a:rPr>
              <a:t>Network</a:t>
            </a: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097515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0072C6"/>
                </a:solidFill>
                <a:effectLst/>
                <a:uLnTx/>
                <a:uFillTx/>
                <a:latin typeface="Segoe UI Light"/>
                <a:ea typeface="+mn-ea"/>
                <a:cs typeface="Segoe UI" pitchFamily="34" charset="0"/>
              </a:rPr>
              <a:t>Network Security</a:t>
            </a:r>
          </a:p>
        </p:txBody>
      </p:sp>
      <p:sp>
        <p:nvSpPr>
          <p:cNvPr id="12" name="Content Placeholder 1"/>
          <p:cNvSpPr txBox="1">
            <a:spLocks/>
          </p:cNvSpPr>
          <p:nvPr/>
        </p:nvSpPr>
        <p:spPr>
          <a:xfrm>
            <a:off x="3315438" y="388654"/>
            <a:ext cx="8677950" cy="4834592"/>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94949"/>
                </a:solidFill>
                <a:effectLst/>
                <a:uLnTx/>
                <a:uFillTx/>
                <a:latin typeface="Segoe UI Light"/>
                <a:ea typeface="+mn-ea"/>
                <a:cs typeface="Segoe UI"/>
              </a:rPr>
              <a:t>All connections are HTTPS/SSL/TLS 1.2 w/ Enforcement Option</a:t>
            </a:r>
            <a:endParaRPr kumimoji="0" lang="en-US" sz="2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94949"/>
                </a:solidFill>
                <a:effectLst/>
                <a:uLnTx/>
                <a:uFillTx/>
                <a:latin typeface="Segoe UI Light"/>
                <a:ea typeface="+mn-ea"/>
                <a:cs typeface="+mn-cs"/>
              </a:rPr>
              <a:t>Standard HTTPS verbs and semantics</a:t>
            </a:r>
            <a:endParaRPr kumimoji="0" lang="en-US" sz="2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94949"/>
                </a:solidFill>
                <a:effectLst/>
                <a:uLnTx/>
                <a:uFillTx/>
                <a:latin typeface="Segoe UI Light"/>
                <a:ea typeface="+mn-ea"/>
                <a:cs typeface="Segoe UI"/>
              </a:rPr>
              <a:t>Requests are logged and available in Azure Monitoring</a:t>
            </a: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94949"/>
                </a:solidFill>
                <a:effectLst/>
                <a:uLnTx/>
                <a:uFillTx/>
                <a:latin typeface="Segoe UI Light"/>
                <a:ea typeface="+mn-ea"/>
                <a:cs typeface="Segoe UI"/>
              </a:rPr>
              <a:t>HTTPs 404 responses are available in Azure Metrics</a:t>
            </a:r>
            <a:endParaRPr kumimoji="0" lang="en-US" sz="2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94949"/>
                </a:solidFill>
                <a:effectLst/>
                <a:uLnTx/>
                <a:uFillTx/>
                <a:latin typeface="Segoe UI Light"/>
                <a:ea typeface="+mn-ea"/>
                <a:cs typeface="Segoe UI"/>
              </a:rPr>
              <a:t>IP Firewalls</a:t>
            </a:r>
            <a:endParaRPr kumimoji="0" lang="en-US" sz="2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94949"/>
                </a:solidFill>
                <a:effectLst/>
                <a:uLnTx/>
                <a:uFillTx/>
                <a:latin typeface="Segoe UI Light"/>
                <a:ea typeface="+mn-ea"/>
                <a:cs typeface="Segoe UI"/>
              </a:rPr>
              <a:t>VNET</a:t>
            </a:r>
            <a:endParaRPr kumimoji="0" lang="en-US" sz="2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94949"/>
                </a:solidFill>
                <a:effectLst/>
                <a:uLnTx/>
                <a:uFillTx/>
                <a:latin typeface="Segoe UI Light"/>
                <a:ea typeface="+mn-ea"/>
                <a:cs typeface="Segoe UI"/>
              </a:rPr>
              <a:t>Service Endpoints</a:t>
            </a: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2800" dirty="0">
                <a:solidFill>
                  <a:srgbClr val="494949"/>
                </a:solidFill>
                <a:latin typeface="Segoe UI Light"/>
                <a:cs typeface="Segoe UI"/>
              </a:rPr>
              <a:t>Service Link</a:t>
            </a:r>
            <a:endParaRPr kumimoji="0" lang="en-US" sz="2800" b="0" i="0" u="none" strike="noStrike" kern="1200" cap="none" spc="0" normalizeH="0" baseline="0" noProof="0" dirty="0">
              <a:ln>
                <a:noFill/>
              </a:ln>
              <a:solidFill>
                <a:srgbClr val="494949"/>
              </a:solidFill>
              <a:effectLst/>
              <a:uLnTx/>
              <a:uFillTx/>
              <a:latin typeface="Segoe UI Light"/>
              <a:ea typeface="+mn-ea"/>
              <a:cs typeface="Segoe UI"/>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94949"/>
                </a:solidFill>
                <a:effectLst/>
                <a:uLnTx/>
                <a:uFillTx/>
                <a:latin typeface="Segoe UI Light"/>
                <a:ea typeface="+mn-ea"/>
                <a:cs typeface="Segoe UI"/>
              </a:rPr>
              <a:t>Private Link (aka Private IP and Private Endpoints)</a:t>
            </a:r>
            <a:endParaRPr kumimoji="0" lang="en-US" sz="2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p:txBody>
      </p:sp>
      <p:grpSp>
        <p:nvGrpSpPr>
          <p:cNvPr id="6" name="Group 5"/>
          <p:cNvGrpSpPr/>
          <p:nvPr/>
        </p:nvGrpSpPr>
        <p:grpSpPr>
          <a:xfrm>
            <a:off x="1645425" y="2183239"/>
            <a:ext cx="1532329" cy="1835972"/>
            <a:chOff x="7158044" y="4316420"/>
            <a:chExt cx="344488" cy="412751"/>
          </a:xfrm>
        </p:grpSpPr>
        <p:sp>
          <p:nvSpPr>
            <p:cNvPr id="7" name="Freeform 161"/>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94949"/>
                </a:solidFill>
                <a:effectLst/>
                <a:uLnTx/>
                <a:uFillTx/>
                <a:latin typeface="Segoe UI"/>
                <a:ea typeface="+mn-ea"/>
                <a:cs typeface="+mn-cs"/>
              </a:endParaRPr>
            </a:p>
          </p:txBody>
        </p:sp>
        <p:sp>
          <p:nvSpPr>
            <p:cNvPr id="8" name="Freeform 162"/>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94949"/>
                </a:solidFill>
                <a:effectLst/>
                <a:uLnTx/>
                <a:uFillTx/>
                <a:latin typeface="Segoe UI"/>
                <a:ea typeface="+mn-ea"/>
                <a:cs typeface="+mn-cs"/>
              </a:endParaRPr>
            </a:p>
          </p:txBody>
        </p:sp>
      </p:grpSp>
    </p:spTree>
    <p:extLst>
      <p:ext uri="{BB962C8B-B14F-4D97-AF65-F5344CB8AC3E}">
        <p14:creationId xmlns:p14="http://schemas.microsoft.com/office/powerpoint/2010/main" val="3074672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Network Security: IP Firewalls, </a:t>
            </a:r>
            <a:r>
              <a:rPr kumimoji="0" lang="en-US" sz="2800" b="0" i="0" u="none" strike="noStrike" kern="1200" cap="none" spc="-100" normalizeH="0" baseline="0" noProof="0" dirty="0" err="1">
                <a:ln w="3175">
                  <a:noFill/>
                </a:ln>
                <a:solidFill>
                  <a:srgbClr val="0072C6"/>
                </a:solidFill>
                <a:effectLst/>
                <a:uLnTx/>
                <a:uFillTx/>
                <a:latin typeface="Segoe UI Light"/>
                <a:ea typeface="+mn-ea"/>
                <a:cs typeface="Segoe UI" pitchFamily="34" charset="0"/>
              </a:rPr>
              <a:t>vNETs</a:t>
            </a: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 and Endpoints</a:t>
            </a:r>
          </a:p>
        </p:txBody>
      </p:sp>
      <p:pic>
        <p:nvPicPr>
          <p:cNvPr id="2" name="Picture 1">
            <a:extLst>
              <a:ext uri="{FF2B5EF4-FFF2-40B4-BE49-F238E27FC236}">
                <a16:creationId xmlns:a16="http://schemas.microsoft.com/office/drawing/2014/main" id="{62574285-FE55-4314-8807-643EEAD9EB59}"/>
              </a:ext>
            </a:extLst>
          </p:cNvPr>
          <p:cNvPicPr>
            <a:picLocks noChangeAspect="1"/>
          </p:cNvPicPr>
          <p:nvPr/>
        </p:nvPicPr>
        <p:blipFill>
          <a:blip r:embed="rId3"/>
          <a:stretch>
            <a:fillRect/>
          </a:stretch>
        </p:blipFill>
        <p:spPr>
          <a:xfrm>
            <a:off x="293077" y="931985"/>
            <a:ext cx="11653524" cy="5105400"/>
          </a:xfrm>
          <a:prstGeom prst="rect">
            <a:avLst/>
          </a:prstGeom>
        </p:spPr>
      </p:pic>
      <p:sp>
        <p:nvSpPr>
          <p:cNvPr id="6" name="TextBox 5">
            <a:extLst>
              <a:ext uri="{FF2B5EF4-FFF2-40B4-BE49-F238E27FC236}">
                <a16:creationId xmlns:a16="http://schemas.microsoft.com/office/drawing/2014/main" id="{384C278A-631F-42C0-9356-4DDAC16074B1}"/>
              </a:ext>
            </a:extLst>
          </p:cNvPr>
          <p:cNvSpPr txBox="1"/>
          <p:nvPr/>
        </p:nvSpPr>
        <p:spPr>
          <a:xfrm>
            <a:off x="714103" y="6216134"/>
            <a:ext cx="276932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mn-cs"/>
                <a:hlinkClick r:id="rId4"/>
              </a:rPr>
              <a:t>Configure an IP firewall</a:t>
            </a:r>
            <a:endParaRPr kumimoji="0" lang="en-US" sz="1800" b="0" i="0" u="none" strike="noStrike" kern="1200" cap="none" spc="0" normalizeH="0" baseline="0" noProof="0" dirty="0">
              <a:ln>
                <a:noFill/>
              </a:ln>
              <a:solidFill>
                <a:srgbClr val="494949"/>
              </a:solidFill>
              <a:effectLst/>
              <a:uLnTx/>
              <a:uFillTx/>
              <a:latin typeface="Times New Roman" panose="02020603050405020304" pitchFamily="18" charset="0"/>
              <a:ea typeface="等线" panose="02010600030101010101" pitchFamily="2" charset="-122"/>
              <a:cs typeface="+mn-cs"/>
            </a:endParaRPr>
          </a:p>
        </p:txBody>
      </p:sp>
      <p:sp>
        <p:nvSpPr>
          <p:cNvPr id="7" name="TextBox 6">
            <a:extLst>
              <a:ext uri="{FF2B5EF4-FFF2-40B4-BE49-F238E27FC236}">
                <a16:creationId xmlns:a16="http://schemas.microsoft.com/office/drawing/2014/main" id="{8D15824B-E572-40B4-AAFE-12CB078431B1}"/>
              </a:ext>
            </a:extLst>
          </p:cNvPr>
          <p:cNvSpPr txBox="1"/>
          <p:nvPr/>
        </p:nvSpPr>
        <p:spPr>
          <a:xfrm>
            <a:off x="3931920" y="6205639"/>
            <a:ext cx="19071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Times New Roman" panose="02020603050405020304" pitchFamily="18" charset="0"/>
                <a:ea typeface="等线" panose="02010600030101010101" pitchFamily="2" charset="-122"/>
                <a:cs typeface="+mn-cs"/>
              </a:rPr>
              <a:t> </a:t>
            </a:r>
            <a:r>
              <a:rPr kumimoji="0" lang="en-US" sz="1800" b="0" i="0" u="sng"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mn-cs"/>
                <a:hlinkClick r:id="rId5"/>
              </a:rPr>
              <a:t>Configure </a:t>
            </a:r>
            <a:r>
              <a:rPr kumimoji="0" lang="en-US" sz="1800" b="0" i="0" u="sng" strike="noStrike" kern="1200" cap="none" spc="0" normalizeH="0" baseline="0" noProof="0" dirty="0" err="1">
                <a:ln>
                  <a:noFill/>
                </a:ln>
                <a:solidFill>
                  <a:srgbClr val="0000FF"/>
                </a:solidFill>
                <a:effectLst/>
                <a:uLnTx/>
                <a:uFillTx/>
                <a:latin typeface="Times New Roman" panose="02020603050405020304" pitchFamily="18" charset="0"/>
                <a:ea typeface="等线" panose="02010600030101010101" pitchFamily="2" charset="-122"/>
                <a:cs typeface="+mn-cs"/>
                <a:hlinkClick r:id="rId5"/>
              </a:rPr>
              <a:t>VNet</a:t>
            </a: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9" name="TextBox 8">
            <a:extLst>
              <a:ext uri="{FF2B5EF4-FFF2-40B4-BE49-F238E27FC236}">
                <a16:creationId xmlns:a16="http://schemas.microsoft.com/office/drawing/2014/main" id="{37C6C0C2-949F-4DC4-8AC9-8BF215FC40E1}"/>
              </a:ext>
            </a:extLst>
          </p:cNvPr>
          <p:cNvSpPr txBox="1"/>
          <p:nvPr/>
        </p:nvSpPr>
        <p:spPr>
          <a:xfrm>
            <a:off x="6287588" y="6216134"/>
            <a:ext cx="57563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mn-cs"/>
                <a:hlinkClick r:id="rId6"/>
              </a:rPr>
              <a:t>Configure Azure Private Link for an Azure Cosmos account</a:t>
            </a: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Tree>
    <p:extLst>
      <p:ext uri="{BB962C8B-B14F-4D97-AF65-F5344CB8AC3E}">
        <p14:creationId xmlns:p14="http://schemas.microsoft.com/office/powerpoint/2010/main" val="174744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0072C6"/>
                </a:solidFill>
                <a:effectLst/>
                <a:uLnTx/>
                <a:uFillTx/>
                <a:latin typeface="Segoe UI Light"/>
                <a:ea typeface="+mn-ea"/>
                <a:cs typeface="Segoe UI" pitchFamily="34" charset="0"/>
              </a:rPr>
              <a:t>Network Security: IP Firewalls and </a:t>
            </a:r>
            <a:r>
              <a:rPr kumimoji="0" lang="en-US" sz="2800" b="0" i="0" u="none" strike="noStrike" kern="1200" cap="none" spc="-100" normalizeH="0" baseline="0" noProof="0" err="1">
                <a:ln w="3175">
                  <a:noFill/>
                </a:ln>
                <a:solidFill>
                  <a:srgbClr val="0072C6"/>
                </a:solidFill>
                <a:effectLst/>
                <a:uLnTx/>
                <a:uFillTx/>
                <a:latin typeface="Segoe UI Light"/>
                <a:ea typeface="+mn-ea"/>
                <a:cs typeface="Segoe UI" pitchFamily="34" charset="0"/>
              </a:rPr>
              <a:t>vNETs</a:t>
            </a:r>
            <a:endParaRPr kumimoji="0" lang="en-US" sz="2800" b="0" i="0" u="none" strike="noStrike" kern="1200" cap="none" spc="-100" normalizeH="0" baseline="0" noProof="0">
              <a:ln w="3175">
                <a:noFill/>
              </a:ln>
              <a:solidFill>
                <a:srgbClr val="0072C6"/>
              </a:solidFill>
              <a:effectLst/>
              <a:uLnTx/>
              <a:uFillTx/>
              <a:latin typeface="Segoe UI Light"/>
              <a:ea typeface="+mn-ea"/>
              <a:cs typeface="Segoe UI" pitchFamily="34" charset="0"/>
            </a:endParaRPr>
          </a:p>
        </p:txBody>
      </p:sp>
      <p:sp>
        <p:nvSpPr>
          <p:cNvPr id="12" name="Content Placeholder 1"/>
          <p:cNvSpPr txBox="1">
            <a:spLocks/>
          </p:cNvSpPr>
          <p:nvPr/>
        </p:nvSpPr>
        <p:spPr>
          <a:xfrm>
            <a:off x="4172952" y="905562"/>
            <a:ext cx="6460434" cy="4091075"/>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IP Firewalls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Multiple layers of protection for user data</a:t>
            </a: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Allow a specific IP </a:t>
            </a:r>
            <a:r>
              <a:rPr kumimoji="0" lang="en-US" sz="2400" b="0" i="0" u="none" strike="noStrike" kern="1200" cap="none" spc="0" normalizeH="0" baseline="0" noProof="0">
                <a:ln>
                  <a:noFill/>
                </a:ln>
                <a:solidFill>
                  <a:srgbClr val="494949"/>
                </a:solidFill>
                <a:effectLst/>
                <a:uLnTx/>
                <a:uFillTx/>
                <a:latin typeface="Segoe UI Light"/>
                <a:ea typeface="+mn-ea"/>
                <a:cs typeface="+mn-cs"/>
              </a:rPr>
              <a:t>168.61.48.0</a:t>
            </a:r>
            <a:endPar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endParaRP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Allow an IP range </a:t>
            </a:r>
            <a:r>
              <a:rPr kumimoji="0" lang="en-US" sz="2400" b="0" i="0" u="none" strike="noStrike" kern="1200" cap="none" spc="0" normalizeH="0" baseline="0" noProof="0">
                <a:ln>
                  <a:noFill/>
                </a:ln>
                <a:solidFill>
                  <a:srgbClr val="494949"/>
                </a:solidFill>
                <a:effectLst/>
                <a:uLnTx/>
                <a:uFillTx/>
                <a:latin typeface="Segoe UI Light"/>
                <a:ea typeface="+mn-ea"/>
                <a:cs typeface="+mn-cs"/>
              </a:rPr>
              <a:t>168.61.48.0/8</a:t>
            </a:r>
            <a:endPar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endParaRP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Allow combinations of IPs and ranges</a:t>
            </a: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Deny logs are available</a:t>
            </a: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err="1">
                <a:ln>
                  <a:noFill/>
                </a:ln>
                <a:solidFill>
                  <a:srgbClr val="494949"/>
                </a:solidFill>
                <a:effectLst/>
                <a:uLnTx/>
                <a:uFillTx/>
                <a:latin typeface="Segoe UI Light"/>
                <a:ea typeface="+mn-ea"/>
                <a:cs typeface="Segoe UI" panose="020B0502040204020203" pitchFamily="34" charset="0"/>
              </a:rPr>
              <a:t>vNets</a:t>
            </a:r>
            <a:endPar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Supports subnetting</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Cosmos DB account appears in the </a:t>
            </a:r>
            <a:r>
              <a:rPr kumimoji="0" lang="en-US" sz="2400" b="0" i="0" u="none" strike="noStrike" kern="1200" cap="none" spc="0" normalizeH="0" baseline="0" noProof="0" err="1">
                <a:ln>
                  <a:noFill/>
                </a:ln>
                <a:solidFill>
                  <a:srgbClr val="494949"/>
                </a:solidFill>
                <a:effectLst/>
                <a:uLnTx/>
                <a:uFillTx/>
                <a:latin typeface="Segoe UI Light"/>
                <a:ea typeface="+mn-ea"/>
                <a:cs typeface="Segoe UI" panose="020B0502040204020203" pitchFamily="34" charset="0"/>
              </a:rPr>
              <a:t>vNET</a:t>
            </a: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IP Firewalls and </a:t>
            </a:r>
            <a:r>
              <a:rPr kumimoji="0" lang="en-US" sz="2400" b="0" i="0" u="none" strike="noStrike" kern="1200" cap="none" spc="0" normalizeH="0" baseline="0" noProof="0" err="1">
                <a:ln>
                  <a:noFill/>
                </a:ln>
                <a:solidFill>
                  <a:srgbClr val="494949"/>
                </a:solidFill>
                <a:effectLst/>
                <a:uLnTx/>
                <a:uFillTx/>
                <a:latin typeface="Segoe UI Light"/>
                <a:ea typeface="+mn-ea"/>
                <a:cs typeface="Segoe UI" panose="020B0502040204020203" pitchFamily="34" charset="0"/>
              </a:rPr>
              <a:t>vNET</a:t>
            </a:r>
            <a:r>
              <a:rPr kumimoji="0" lang="en-US" sz="2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 work together.</a:t>
            </a:r>
          </a:p>
        </p:txBody>
      </p:sp>
      <p:pic>
        <p:nvPicPr>
          <p:cNvPr id="3" name="Picture 2">
            <a:extLst>
              <a:ext uri="{FF2B5EF4-FFF2-40B4-BE49-F238E27FC236}">
                <a16:creationId xmlns:a16="http://schemas.microsoft.com/office/drawing/2014/main" id="{686083CE-3C00-4A1B-822C-7E6EEAD468E8}"/>
              </a:ext>
            </a:extLst>
          </p:cNvPr>
          <p:cNvPicPr>
            <a:picLocks noChangeAspect="1"/>
          </p:cNvPicPr>
          <p:nvPr/>
        </p:nvPicPr>
        <p:blipFill>
          <a:blip r:embed="rId3"/>
          <a:stretch>
            <a:fillRect/>
          </a:stretch>
        </p:blipFill>
        <p:spPr>
          <a:xfrm>
            <a:off x="611798" y="905562"/>
            <a:ext cx="2609850" cy="5753100"/>
          </a:xfrm>
          <a:prstGeom prst="rect">
            <a:avLst/>
          </a:prstGeom>
        </p:spPr>
      </p:pic>
      <p:sp>
        <p:nvSpPr>
          <p:cNvPr id="2" name="TextBox 1">
            <a:extLst>
              <a:ext uri="{FF2B5EF4-FFF2-40B4-BE49-F238E27FC236}">
                <a16:creationId xmlns:a16="http://schemas.microsoft.com/office/drawing/2014/main" id="{02808CC7-3CE4-46FF-BF77-D3BC21FDFF77}"/>
              </a:ext>
            </a:extLst>
          </p:cNvPr>
          <p:cNvSpPr txBox="1"/>
          <p:nvPr/>
        </p:nvSpPr>
        <p:spPr>
          <a:xfrm>
            <a:off x="9679797" y="6289330"/>
            <a:ext cx="19071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Times New Roman" panose="02020603050405020304" pitchFamily="18" charset="0"/>
                <a:ea typeface="等线" panose="02010600030101010101" pitchFamily="2" charset="-122"/>
                <a:cs typeface="+mn-cs"/>
              </a:rPr>
              <a:t> </a:t>
            </a:r>
            <a:r>
              <a:rPr kumimoji="0" lang="en-US" sz="1800" b="0" i="0" u="sng"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mn-cs"/>
                <a:hlinkClick r:id="rId4"/>
              </a:rPr>
              <a:t>Configure </a:t>
            </a:r>
            <a:r>
              <a:rPr kumimoji="0" lang="en-US" sz="1800" b="0" i="0" u="sng" strike="noStrike" kern="1200" cap="none" spc="0" normalizeH="0" baseline="0" noProof="0" dirty="0" err="1">
                <a:ln>
                  <a:noFill/>
                </a:ln>
                <a:solidFill>
                  <a:srgbClr val="0000FF"/>
                </a:solidFill>
                <a:effectLst/>
                <a:uLnTx/>
                <a:uFillTx/>
                <a:latin typeface="Times New Roman" panose="02020603050405020304" pitchFamily="18" charset="0"/>
                <a:ea typeface="等线" panose="02010600030101010101" pitchFamily="2" charset="-122"/>
                <a:cs typeface="+mn-cs"/>
                <a:hlinkClick r:id="rId4"/>
              </a:rPr>
              <a:t>VNet</a:t>
            </a: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4" name="TextBox 3">
            <a:extLst>
              <a:ext uri="{FF2B5EF4-FFF2-40B4-BE49-F238E27FC236}">
                <a16:creationId xmlns:a16="http://schemas.microsoft.com/office/drawing/2014/main" id="{B65EFEB9-CF6A-41E4-8CED-DB7BB4B0553A}"/>
              </a:ext>
            </a:extLst>
          </p:cNvPr>
          <p:cNvSpPr txBox="1"/>
          <p:nvPr/>
        </p:nvSpPr>
        <p:spPr>
          <a:xfrm>
            <a:off x="6557555" y="6289330"/>
            <a:ext cx="276932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mn-cs"/>
                <a:hlinkClick r:id="rId5"/>
              </a:rPr>
              <a:t>Configure an IP firewall</a:t>
            </a:r>
            <a:endParaRPr kumimoji="0" lang="en-US" sz="1800" b="0" i="0" u="none" strike="noStrike" kern="1200" cap="none" spc="0" normalizeH="0" baseline="0" noProof="0" dirty="0">
              <a:ln>
                <a:noFill/>
              </a:ln>
              <a:solidFill>
                <a:srgbClr val="494949"/>
              </a:solidFill>
              <a:effectLst/>
              <a:uLnTx/>
              <a:uFillTx/>
              <a:latin typeface="Times New Roman" panose="02020603050405020304" pitchFamily="18" charset="0"/>
              <a:ea typeface="等线" panose="02010600030101010101" pitchFamily="2" charset="-122"/>
              <a:cs typeface="+mn-cs"/>
            </a:endParaRPr>
          </a:p>
        </p:txBody>
      </p:sp>
    </p:spTree>
    <p:extLst>
      <p:ext uri="{BB962C8B-B14F-4D97-AF65-F5344CB8AC3E}">
        <p14:creationId xmlns:p14="http://schemas.microsoft.com/office/powerpoint/2010/main" val="2364078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Network Security: Endpoints</a:t>
            </a:r>
          </a:p>
        </p:txBody>
      </p:sp>
      <p:sp>
        <p:nvSpPr>
          <p:cNvPr id="12" name="Content Placeholder 1"/>
          <p:cNvSpPr txBox="1">
            <a:spLocks/>
          </p:cNvSpPr>
          <p:nvPr/>
        </p:nvSpPr>
        <p:spPr>
          <a:xfrm>
            <a:off x="4172952" y="905562"/>
            <a:ext cx="7538402" cy="4091075"/>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Service Endpoints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Allows Azure Cosmos DB account in the </a:t>
            </a:r>
            <a:r>
              <a:rPr kumimoji="0" lang="en-US" sz="2400" b="0" i="0" u="none" strike="noStrike" kern="1200" cap="none" spc="0" normalizeH="0" baseline="0" noProof="0" dirty="0" err="1">
                <a:ln>
                  <a:noFill/>
                </a:ln>
                <a:solidFill>
                  <a:srgbClr val="494949"/>
                </a:solidFill>
                <a:effectLst/>
                <a:uLnTx/>
                <a:uFillTx/>
                <a:latin typeface="Segoe UI Light"/>
                <a:ea typeface="+mn-ea"/>
                <a:cs typeface="Segoe UI" panose="020B0502040204020203" pitchFamily="34" charset="0"/>
              </a:rPr>
              <a:t>vNET</a:t>
            </a: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Restricts access to the account from only the </a:t>
            </a:r>
            <a:r>
              <a:rPr kumimoji="0" lang="en-US" sz="2400" b="0" i="0" u="none" strike="noStrike" kern="1200" cap="none" spc="0" normalizeH="0" baseline="0" noProof="0" dirty="0" err="1">
                <a:ln>
                  <a:noFill/>
                </a:ln>
                <a:solidFill>
                  <a:srgbClr val="494949"/>
                </a:solidFill>
                <a:effectLst/>
                <a:uLnTx/>
                <a:uFillTx/>
                <a:latin typeface="Segoe UI Light"/>
                <a:ea typeface="+mn-ea"/>
                <a:cs typeface="Segoe UI" panose="020B0502040204020203" pitchFamily="34" charset="0"/>
              </a:rPr>
              <a:t>vNET</a:t>
            </a: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Public IP used for account access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Allows access to accounts not in a </a:t>
            </a:r>
            <a:r>
              <a:rPr kumimoji="0" lang="en-US" sz="2400" b="0" i="0" u="none" strike="noStrike" kern="1200" cap="none" spc="0" normalizeH="0" baseline="0" noProof="0" dirty="0" err="1">
                <a:ln>
                  <a:noFill/>
                </a:ln>
                <a:solidFill>
                  <a:srgbClr val="494949"/>
                </a:solidFill>
                <a:effectLst/>
                <a:uLnTx/>
                <a:uFillTx/>
                <a:latin typeface="Segoe UI Light"/>
                <a:ea typeface="+mn-ea"/>
                <a:cs typeface="Segoe UI" panose="020B0502040204020203" pitchFamily="34" charset="0"/>
              </a:rPr>
              <a:t>vNET</a:t>
            </a: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Private Endpoints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Places Azure Cosmos DB account in the </a:t>
            </a:r>
            <a:r>
              <a:rPr kumimoji="0" lang="en-US" sz="2400" b="0" i="0" u="none" strike="noStrike" kern="1200" cap="none" spc="0" normalizeH="0" baseline="0" noProof="0" dirty="0" err="1">
                <a:ln>
                  <a:noFill/>
                </a:ln>
                <a:solidFill>
                  <a:srgbClr val="494949"/>
                </a:solidFill>
                <a:effectLst/>
                <a:uLnTx/>
                <a:uFillTx/>
                <a:latin typeface="Segoe UI Light"/>
                <a:ea typeface="+mn-ea"/>
                <a:cs typeface="Segoe UI" panose="020B0502040204020203" pitchFamily="34" charset="0"/>
              </a:rPr>
              <a:t>vNET</a:t>
            </a: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Restricts access to the account from only the </a:t>
            </a:r>
            <a:r>
              <a:rPr kumimoji="0" lang="en-US" sz="2400" b="0" i="0" u="none" strike="noStrike" kern="1200" cap="none" spc="0" normalizeH="0" baseline="0" noProof="0" dirty="0" err="1">
                <a:ln>
                  <a:noFill/>
                </a:ln>
                <a:solidFill>
                  <a:srgbClr val="494949"/>
                </a:solidFill>
                <a:effectLst/>
                <a:uLnTx/>
                <a:uFillTx/>
                <a:latin typeface="Segoe UI Light"/>
                <a:ea typeface="+mn-ea"/>
                <a:cs typeface="Segoe UI" panose="020B0502040204020203" pitchFamily="34" charset="0"/>
              </a:rPr>
              <a:t>vNET</a:t>
            </a: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Assigns a private IP for the account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No access other accounts if public IPs are restricted.</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p:txBody>
      </p:sp>
      <p:pic>
        <p:nvPicPr>
          <p:cNvPr id="3" name="Picture 2">
            <a:extLst>
              <a:ext uri="{FF2B5EF4-FFF2-40B4-BE49-F238E27FC236}">
                <a16:creationId xmlns:a16="http://schemas.microsoft.com/office/drawing/2014/main" id="{23EACDDE-7A5E-4C91-BD67-967C74BFA533}"/>
              </a:ext>
            </a:extLst>
          </p:cNvPr>
          <p:cNvPicPr>
            <a:picLocks noChangeAspect="1"/>
          </p:cNvPicPr>
          <p:nvPr/>
        </p:nvPicPr>
        <p:blipFill>
          <a:blip r:embed="rId3"/>
          <a:stretch>
            <a:fillRect/>
          </a:stretch>
        </p:blipFill>
        <p:spPr>
          <a:xfrm>
            <a:off x="536575" y="732520"/>
            <a:ext cx="2619375" cy="5734050"/>
          </a:xfrm>
          <a:prstGeom prst="rect">
            <a:avLst/>
          </a:prstGeom>
        </p:spPr>
      </p:pic>
    </p:spTree>
    <p:extLst>
      <p:ext uri="{BB962C8B-B14F-4D97-AF65-F5344CB8AC3E}">
        <p14:creationId xmlns:p14="http://schemas.microsoft.com/office/powerpoint/2010/main" val="25383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AB4B9-11DD-4F56-A9A1-C098F8A29CAA}"/>
              </a:ext>
            </a:extLst>
          </p:cNvPr>
          <p:cNvSpPr txBox="1"/>
          <p:nvPr/>
        </p:nvSpPr>
        <p:spPr>
          <a:xfrm>
            <a:off x="390525" y="304800"/>
            <a:ext cx="8639175" cy="6832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Network Security: Private </a:t>
            </a:r>
            <a:r>
              <a:rPr kumimoji="0" lang="en-US" sz="2800" b="0" i="0" u="none" strike="noStrike" kern="1200" cap="none" spc="0" normalizeH="0" baseline="0" noProof="0" dirty="0">
                <a:ln>
                  <a:noFill/>
                </a:ln>
                <a:solidFill>
                  <a:srgbClr val="0072C6"/>
                </a:solidFill>
                <a:effectLst/>
                <a:uLnTx/>
                <a:uFillTx/>
                <a:latin typeface="Segoe UI Light"/>
                <a:ea typeface="+mn-ea"/>
                <a:cs typeface="Segoe UI Light"/>
              </a:rPr>
              <a:t>Link / Private IP</a:t>
            </a:r>
            <a:endParaRPr kumimoji="0" lang="en-US" sz="2800" b="0" i="0" u="none" strike="noStrike" kern="1200" cap="none" spc="0" normalizeH="0" baseline="0" noProof="0" dirty="0">
              <a:ln>
                <a:noFill/>
              </a:ln>
              <a:solidFill>
                <a:srgbClr val="494949"/>
              </a:solidFill>
              <a:effectLst/>
              <a:uLnTx/>
              <a:uFillTx/>
              <a:latin typeface="Segoe UI Light"/>
              <a:ea typeface="+mn-ea"/>
              <a:cs typeface="Segoe UI Light"/>
            </a:endParaRPr>
          </a:p>
        </p:txBody>
      </p:sp>
      <p:pic>
        <p:nvPicPr>
          <p:cNvPr id="3" name="Picture 3" descr="A picture containing table, clock&#10;&#10;Description generated with very high confidence">
            <a:extLst>
              <a:ext uri="{FF2B5EF4-FFF2-40B4-BE49-F238E27FC236}">
                <a16:creationId xmlns:a16="http://schemas.microsoft.com/office/drawing/2014/main" id="{9DC608CF-1FEC-444A-9AA4-50CF92777FF7}"/>
              </a:ext>
            </a:extLst>
          </p:cNvPr>
          <p:cNvPicPr>
            <a:picLocks noChangeAspect="1"/>
          </p:cNvPicPr>
          <p:nvPr/>
        </p:nvPicPr>
        <p:blipFill>
          <a:blip r:embed="rId3"/>
          <a:stretch>
            <a:fillRect/>
          </a:stretch>
        </p:blipFill>
        <p:spPr>
          <a:xfrm>
            <a:off x="1381125" y="1071749"/>
            <a:ext cx="9715500" cy="5466977"/>
          </a:xfrm>
          <a:prstGeom prst="rect">
            <a:avLst/>
          </a:prstGeom>
        </p:spPr>
      </p:pic>
      <p:sp>
        <p:nvSpPr>
          <p:cNvPr id="5" name="TextBox 4">
            <a:extLst>
              <a:ext uri="{FF2B5EF4-FFF2-40B4-BE49-F238E27FC236}">
                <a16:creationId xmlns:a16="http://schemas.microsoft.com/office/drawing/2014/main" id="{258D111A-A804-424C-A830-3B7641712E79}"/>
              </a:ext>
            </a:extLst>
          </p:cNvPr>
          <p:cNvSpPr txBox="1"/>
          <p:nvPr/>
        </p:nvSpPr>
        <p:spPr>
          <a:xfrm>
            <a:off x="6287588" y="6216134"/>
            <a:ext cx="57563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mn-cs"/>
                <a:hlinkClick r:id="rId4"/>
              </a:rPr>
              <a:t>Configure Azure Private Link for an Azure Cosmos account</a:t>
            </a: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Tree>
    <p:extLst>
      <p:ext uri="{BB962C8B-B14F-4D97-AF65-F5344CB8AC3E}">
        <p14:creationId xmlns:p14="http://schemas.microsoft.com/office/powerpoint/2010/main" val="13281142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D05635-4BB0-4BB3-AE98-2E721848C08D}"/>
              </a:ext>
            </a:extLst>
          </p:cNvPr>
          <p:cNvSpPr txBox="1"/>
          <p:nvPr/>
        </p:nvSpPr>
        <p:spPr>
          <a:xfrm>
            <a:off x="468086" y="304800"/>
            <a:ext cx="1115785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solidFill>
                <a:effectLst/>
                <a:uLnTx/>
                <a:uFillTx/>
                <a:latin typeface="Segoe UI Light"/>
                <a:ea typeface="+mn-ea"/>
                <a:cs typeface="+mn-cs"/>
              </a:rPr>
              <a:t>Web Security: CORS</a:t>
            </a:r>
            <a:endParaRPr kumimoji="0" lang="en-US" sz="2400" b="0" i="0" u="none" strike="noStrike" kern="1200" cap="none" spc="0" normalizeH="0" baseline="0" noProof="0" dirty="0">
              <a:ln>
                <a:noFill/>
              </a:ln>
              <a:solidFill>
                <a:srgbClr val="494949"/>
              </a:solidFill>
              <a:effectLst/>
              <a:uLnTx/>
              <a:uFillTx/>
              <a:latin typeface="Segoe UI"/>
              <a:ea typeface="+mn-ea"/>
              <a:cs typeface="Segoe UI"/>
            </a:endParaRPr>
          </a:p>
        </p:txBody>
      </p:sp>
      <p:sp>
        <p:nvSpPr>
          <p:cNvPr id="6" name="TextBox 5">
            <a:extLst>
              <a:ext uri="{FF2B5EF4-FFF2-40B4-BE49-F238E27FC236}">
                <a16:creationId xmlns:a16="http://schemas.microsoft.com/office/drawing/2014/main" id="{68742289-4A41-4A55-BD72-E27DF4867FC2}"/>
              </a:ext>
            </a:extLst>
          </p:cNvPr>
          <p:cNvSpPr txBox="1"/>
          <p:nvPr/>
        </p:nvSpPr>
        <p:spPr>
          <a:xfrm>
            <a:off x="468086" y="751114"/>
            <a:ext cx="11157857" cy="4893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Light"/>
                <a:ea typeface="+mn-ea"/>
                <a:cs typeface="+mn-cs"/>
              </a:rPr>
              <a:t>CORS support allows web applications to directly call to Cosmos DB.  Without CORS the browser will block the call.</a:t>
            </a:r>
            <a:endParaRPr kumimoji="0" lang="en-US" sz="1400" b="0" i="0" u="none" strike="noStrike" kern="1200" cap="none" spc="0" normalizeH="0" baseline="0" noProof="0">
              <a:ln>
                <a:noFill/>
              </a:ln>
              <a:solidFill>
                <a:srgbClr val="494949"/>
              </a:solidFill>
              <a:effectLst/>
              <a:uLnTx/>
              <a:uFillTx/>
              <a:latin typeface="Segoe UI Light"/>
              <a:ea typeface="+mn-ea"/>
              <a:cs typeface="Segoe UI"/>
            </a:endParaRPr>
          </a:p>
        </p:txBody>
      </p:sp>
      <p:pic>
        <p:nvPicPr>
          <p:cNvPr id="2" name="Picture 1">
            <a:extLst>
              <a:ext uri="{FF2B5EF4-FFF2-40B4-BE49-F238E27FC236}">
                <a16:creationId xmlns:a16="http://schemas.microsoft.com/office/drawing/2014/main" id="{A0D2F1BF-0030-4701-8D22-4FC7E4F0133A}"/>
              </a:ext>
            </a:extLst>
          </p:cNvPr>
          <p:cNvPicPr>
            <a:picLocks noChangeAspect="1"/>
          </p:cNvPicPr>
          <p:nvPr/>
        </p:nvPicPr>
        <p:blipFill>
          <a:blip r:embed="rId3"/>
          <a:stretch>
            <a:fillRect/>
          </a:stretch>
        </p:blipFill>
        <p:spPr>
          <a:xfrm>
            <a:off x="533400" y="1545280"/>
            <a:ext cx="10662139" cy="4492331"/>
          </a:xfrm>
          <a:prstGeom prst="rect">
            <a:avLst/>
          </a:prstGeom>
        </p:spPr>
      </p:pic>
      <p:sp>
        <p:nvSpPr>
          <p:cNvPr id="7" name="TextBox 6">
            <a:extLst>
              <a:ext uri="{FF2B5EF4-FFF2-40B4-BE49-F238E27FC236}">
                <a16:creationId xmlns:a16="http://schemas.microsoft.com/office/drawing/2014/main" id="{982E034A-77B6-4A09-99F7-118D7576AAD3}"/>
              </a:ext>
            </a:extLst>
          </p:cNvPr>
          <p:cNvSpPr txBox="1"/>
          <p:nvPr/>
        </p:nvSpPr>
        <p:spPr>
          <a:xfrm>
            <a:off x="5864469" y="634241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4"/>
              </a:rPr>
              <a:t>Configure Cross-Origin Resource Sharing (CORS) </a:t>
            </a:r>
            <a:endPar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2137987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5210093" y="2775770"/>
            <a:ext cx="5725729" cy="572080"/>
          </a:xfrm>
        </p:spPr>
        <p:txBody>
          <a:bodyPr/>
          <a:lstStyle/>
          <a:p>
            <a:r>
              <a:rPr lang="en-IN" sz="3667" b="1" dirty="0">
                <a:latin typeface="Segoe UI" pitchFamily="34" charset="0"/>
              </a:rPr>
              <a:t>Saranya Sriram</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5210093" y="3750391"/>
            <a:ext cx="4572000" cy="1051570"/>
          </a:xfrm>
          <a:prstGeom prst="rect">
            <a:avLst/>
          </a:prstGeom>
        </p:spPr>
        <p:txBody>
          <a:bodyPr/>
          <a:lstStyle/>
          <a:p>
            <a:r>
              <a:rPr lang="en-US" dirty="0">
                <a:latin typeface="Segoe UI" pitchFamily="34" charset="0"/>
              </a:rPr>
              <a:t>Principal PM Lead, Azure Cosmos DB, Microsoft</a:t>
            </a:r>
            <a:endParaRPr lang="en-IN" dirty="0">
              <a:latin typeface="Segoe UI" pitchFamily="34" charset="0"/>
            </a:endParaRPr>
          </a:p>
          <a:p>
            <a:endParaRPr lang="en-US" dirty="0"/>
          </a:p>
        </p:txBody>
      </p:sp>
      <p:pic>
        <p:nvPicPr>
          <p:cNvPr id="6" name="Picture Placeholder 5" descr="A person wearing a hat&#10;&#10;Description automatically generated with low confidence">
            <a:extLst>
              <a:ext uri="{FF2B5EF4-FFF2-40B4-BE49-F238E27FC236}">
                <a16:creationId xmlns:a16="http://schemas.microsoft.com/office/drawing/2014/main" id="{603A0782-B2AA-F530-D183-37476D2299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327" b="18327"/>
          <a:stretch>
            <a:fillRect/>
          </a:stretch>
        </p:blipFill>
        <p:spPr>
          <a:xfrm>
            <a:off x="2409907" y="1986375"/>
            <a:ext cx="2601526" cy="2601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732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Azure Cosmos DB Security:</a:t>
            </a:r>
            <a:br>
              <a:rPr lang="en-US" sz="4800" dirty="0">
                <a:solidFill>
                  <a:schemeClr val="bg1"/>
                </a:solidFill>
                <a:latin typeface="+mn-lt"/>
              </a:rPr>
            </a:br>
            <a:r>
              <a:rPr lang="en-US" sz="4800" dirty="0">
                <a:solidFill>
                  <a:schemeClr val="bg1"/>
                </a:solidFill>
                <a:latin typeface="+mn-lt"/>
              </a:rPr>
              <a:t>Auth</a:t>
            </a: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0982951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500740-5077-47A5-8D54-C412C036FADC}"/>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srgbClr val="0072C6"/>
                </a:solidFill>
                <a:effectLst/>
                <a:uLnTx/>
                <a:uFillTx/>
                <a:latin typeface="Segoe UI Light"/>
                <a:ea typeface="+mn-ea"/>
                <a:cs typeface="Segoe UI" pitchFamily="34" charset="0"/>
              </a:rPr>
              <a:t>Authorization</a:t>
            </a:r>
          </a:p>
        </p:txBody>
      </p:sp>
      <p:pic>
        <p:nvPicPr>
          <p:cNvPr id="3" name="Picture 2">
            <a:extLst>
              <a:ext uri="{FF2B5EF4-FFF2-40B4-BE49-F238E27FC236}">
                <a16:creationId xmlns:a16="http://schemas.microsoft.com/office/drawing/2014/main" id="{C9B39556-442C-4B5B-AB67-076631F6FFEE}"/>
              </a:ext>
            </a:extLst>
          </p:cNvPr>
          <p:cNvPicPr>
            <a:picLocks noChangeAspect="1"/>
          </p:cNvPicPr>
          <p:nvPr/>
        </p:nvPicPr>
        <p:blipFill>
          <a:blip r:embed="rId3"/>
          <a:stretch>
            <a:fillRect/>
          </a:stretch>
        </p:blipFill>
        <p:spPr>
          <a:xfrm rot="16200000">
            <a:off x="313133" y="4406426"/>
            <a:ext cx="2132157" cy="1480664"/>
          </a:xfrm>
          <a:prstGeom prst="rect">
            <a:avLst/>
          </a:prstGeom>
        </p:spPr>
      </p:pic>
      <p:sp>
        <p:nvSpPr>
          <p:cNvPr id="4" name="Content Placeholder 1">
            <a:extLst>
              <a:ext uri="{FF2B5EF4-FFF2-40B4-BE49-F238E27FC236}">
                <a16:creationId xmlns:a16="http://schemas.microsoft.com/office/drawing/2014/main" id="{35BC9465-FE74-4BDF-903F-B46F5D431B5C}"/>
              </a:ext>
            </a:extLst>
          </p:cNvPr>
          <p:cNvSpPr txBox="1">
            <a:spLocks/>
          </p:cNvSpPr>
          <p:nvPr/>
        </p:nvSpPr>
        <p:spPr>
          <a:xfrm>
            <a:off x="3035387" y="1210321"/>
            <a:ext cx="7173137" cy="782252"/>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Azure Active Directory Integration at the Cosmos DB Account Level.  This include operations and controls around firewalls, logging, and key access.</a:t>
            </a:r>
          </a:p>
        </p:txBody>
      </p:sp>
      <p:pic>
        <p:nvPicPr>
          <p:cNvPr id="1026" name="Picture 2" descr="Image result for azure active directory logo">
            <a:extLst>
              <a:ext uri="{FF2B5EF4-FFF2-40B4-BE49-F238E27FC236}">
                <a16:creationId xmlns:a16="http://schemas.microsoft.com/office/drawing/2014/main" id="{06712BBF-48B1-4317-B133-B6DBFD4A8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543" y="1275588"/>
            <a:ext cx="1582968" cy="159615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a:extLst>
              <a:ext uri="{FF2B5EF4-FFF2-40B4-BE49-F238E27FC236}">
                <a16:creationId xmlns:a16="http://schemas.microsoft.com/office/drawing/2014/main" id="{91B36C41-BB7E-474F-A9CB-7F9E640C49DA}"/>
              </a:ext>
            </a:extLst>
          </p:cNvPr>
          <p:cNvSpPr txBox="1">
            <a:spLocks/>
          </p:cNvSpPr>
          <p:nvPr/>
        </p:nvSpPr>
        <p:spPr>
          <a:xfrm>
            <a:off x="3035386" y="4078624"/>
            <a:ext cx="7173137" cy="782252"/>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Master keys and Resource Tokens are used for data access.  These control Read / Insert / Delete operations along with throughput control and collection creation.</a:t>
            </a:r>
          </a:p>
        </p:txBody>
      </p:sp>
    </p:spTree>
    <p:extLst>
      <p:ext uri="{BB962C8B-B14F-4D97-AF65-F5344CB8AC3E}">
        <p14:creationId xmlns:p14="http://schemas.microsoft.com/office/powerpoint/2010/main" val="26721330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500740-5077-47A5-8D54-C412C036FADC}"/>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3200" dirty="0">
                <a:solidFill>
                  <a:srgbClr val="0072C6"/>
                </a:solidFill>
              </a:rPr>
              <a:t>Authorization: How the Active Directory is moving toward the data</a:t>
            </a:r>
          </a:p>
        </p:txBody>
      </p:sp>
      <p:sp>
        <p:nvSpPr>
          <p:cNvPr id="4" name="Content Placeholder 1">
            <a:extLst>
              <a:ext uri="{FF2B5EF4-FFF2-40B4-BE49-F238E27FC236}">
                <a16:creationId xmlns:a16="http://schemas.microsoft.com/office/drawing/2014/main" id="{35BC9465-FE74-4BDF-903F-B46F5D431B5C}"/>
              </a:ext>
            </a:extLst>
          </p:cNvPr>
          <p:cNvSpPr txBox="1">
            <a:spLocks/>
          </p:cNvSpPr>
          <p:nvPr/>
        </p:nvSpPr>
        <p:spPr>
          <a:xfrm>
            <a:off x="3035387" y="1210321"/>
            <a:ext cx="7173137" cy="4794694"/>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endParaRPr lang="en-US" sz="2800">
              <a:cs typeface="Segoe UI" panose="020B0502040204020203" pitchFamily="34" charset="0"/>
            </a:endParaRPr>
          </a:p>
        </p:txBody>
      </p:sp>
      <p:pic>
        <p:nvPicPr>
          <p:cNvPr id="3" name="Picture 2" descr="Split of operations per authentication type">
            <a:extLst>
              <a:ext uri="{FF2B5EF4-FFF2-40B4-BE49-F238E27FC236}">
                <a16:creationId xmlns:a16="http://schemas.microsoft.com/office/drawing/2014/main" id="{9542D8AA-AC2B-4F28-9DA6-FDC8544E3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7" y="1359427"/>
            <a:ext cx="7221460" cy="3105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zure active directory logo">
            <a:extLst>
              <a:ext uri="{FF2B5EF4-FFF2-40B4-BE49-F238E27FC236}">
                <a16:creationId xmlns:a16="http://schemas.microsoft.com/office/drawing/2014/main" id="{06712BBF-48B1-4317-B133-B6DBFD4A8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 y="157163"/>
            <a:ext cx="649257" cy="6546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CDA4C1-B3C0-457F-B599-47D5C12FD370}"/>
              </a:ext>
            </a:extLst>
          </p:cNvPr>
          <p:cNvPicPr>
            <a:picLocks noChangeAspect="1"/>
          </p:cNvPicPr>
          <p:nvPr/>
        </p:nvPicPr>
        <p:blipFill>
          <a:blip r:embed="rId5"/>
          <a:stretch>
            <a:fillRect/>
          </a:stretch>
        </p:blipFill>
        <p:spPr>
          <a:xfrm>
            <a:off x="5751641" y="1356567"/>
            <a:ext cx="6380812" cy="3004215"/>
          </a:xfrm>
          <a:prstGeom prst="rect">
            <a:avLst/>
          </a:prstGeom>
        </p:spPr>
      </p:pic>
      <p:pic>
        <p:nvPicPr>
          <p:cNvPr id="8" name="Picture 7">
            <a:extLst>
              <a:ext uri="{FF2B5EF4-FFF2-40B4-BE49-F238E27FC236}">
                <a16:creationId xmlns:a16="http://schemas.microsoft.com/office/drawing/2014/main" id="{6B51DB3A-51D0-4753-BDD8-E6853062240F}"/>
              </a:ext>
            </a:extLst>
          </p:cNvPr>
          <p:cNvPicPr>
            <a:picLocks noChangeAspect="1"/>
          </p:cNvPicPr>
          <p:nvPr/>
        </p:nvPicPr>
        <p:blipFill>
          <a:blip r:embed="rId6"/>
          <a:stretch>
            <a:fillRect/>
          </a:stretch>
        </p:blipFill>
        <p:spPr>
          <a:xfrm>
            <a:off x="155213" y="5012252"/>
            <a:ext cx="11306315" cy="1644233"/>
          </a:xfrm>
          <a:prstGeom prst="rect">
            <a:avLst/>
          </a:prstGeom>
        </p:spPr>
      </p:pic>
    </p:spTree>
    <p:extLst>
      <p:ext uri="{BB962C8B-B14F-4D97-AF65-F5344CB8AC3E}">
        <p14:creationId xmlns:p14="http://schemas.microsoft.com/office/powerpoint/2010/main" val="21674469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0072C6"/>
                </a:solidFill>
                <a:effectLst/>
                <a:uLnTx/>
                <a:uFillTx/>
                <a:latin typeface="Segoe UI Light"/>
                <a:ea typeface="+mn-ea"/>
                <a:cs typeface="Segoe UI" pitchFamily="34" charset="0"/>
              </a:rPr>
              <a:t>Identity and Access Management (IAM aka RBAC)</a:t>
            </a:r>
          </a:p>
        </p:txBody>
      </p:sp>
      <p:sp>
        <p:nvSpPr>
          <p:cNvPr id="12" name="Content Placeholder 2"/>
          <p:cNvSpPr txBox="1">
            <a:spLocks/>
          </p:cNvSpPr>
          <p:nvPr/>
        </p:nvSpPr>
        <p:spPr>
          <a:xfrm>
            <a:off x="8270152" y="1496483"/>
            <a:ext cx="3656805" cy="4949825"/>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600"/>
              </a:spcBef>
              <a:spcAft>
                <a:spcPts val="0"/>
              </a:spcAft>
              <a:buClrTx/>
              <a:buSzPct val="90000"/>
              <a:buFont typeface="Arial" pitchFamily="34" charset="0"/>
              <a:buNone/>
              <a:tabLst/>
              <a:defRPr/>
            </a:pPr>
            <a:r>
              <a:rPr kumimoji="0" lang="en-US" sz="1800" b="0" i="0" u="none" strike="noStrike" kern="1200" cap="none" spc="0" normalizeH="0" baseline="0" noProof="0">
                <a:ln>
                  <a:noFill/>
                </a:ln>
                <a:solidFill>
                  <a:srgbClr val="494949"/>
                </a:solidFill>
                <a:effectLst/>
                <a:uLnTx/>
                <a:uFillTx/>
                <a:latin typeface="Segoe UI Semibold" panose="020B0702040204020203" pitchFamily="34" charset="0"/>
                <a:ea typeface="+mn-ea"/>
                <a:cs typeface="Segoe UI Semibold" panose="020B0702040204020203" pitchFamily="34" charset="0"/>
              </a:rPr>
              <a:t>Access Control</a:t>
            </a:r>
          </a:p>
          <a:p>
            <a:pPr marL="708524" marR="0" lvl="0" indent="-342834" algn="l" defTabSz="914367" rtl="0" eaLnBrk="1" fontAlgn="auto" latinLnBrk="0" hangingPunct="1">
              <a:lnSpc>
                <a:spcPct val="90000"/>
              </a:lnSpc>
              <a:spcBef>
                <a:spcPts val="600"/>
              </a:spcBef>
              <a:spcAft>
                <a:spcPts val="0"/>
              </a:spcAft>
              <a:buClrTx/>
              <a:buSzPct val="90000"/>
              <a:buFont typeface="Arial"/>
              <a:buChar char="•"/>
              <a:tabLst/>
              <a:defRPr/>
            </a:pPr>
            <a:r>
              <a:rPr kumimoji="0" lang="en-US" sz="1800" b="0" i="0" u="none" strike="noStrike" kern="1200" cap="none" spc="0" normalizeH="0" baseline="0" noProof="0">
                <a:ln>
                  <a:noFill/>
                </a:ln>
                <a:solidFill>
                  <a:srgbClr val="494949"/>
                </a:solidFill>
                <a:effectLst/>
                <a:uLnTx/>
                <a:uFillTx/>
                <a:latin typeface="Segoe UI Light"/>
                <a:ea typeface="+mn-ea"/>
                <a:cs typeface="+mn-cs"/>
              </a:rPr>
              <a:t>Supports </a:t>
            </a:r>
            <a:r>
              <a:rPr kumimoji="0" lang="en-US" sz="1800" b="0" i="0" u="none" strike="noStrike" kern="1200" cap="none" spc="0" normalizeH="0" baseline="0" noProof="0" err="1">
                <a:ln>
                  <a:noFill/>
                </a:ln>
                <a:solidFill>
                  <a:srgbClr val="494949"/>
                </a:solidFill>
                <a:effectLst/>
                <a:uLnTx/>
                <a:uFillTx/>
                <a:latin typeface="Segoe UI Light"/>
                <a:ea typeface="+mn-ea"/>
                <a:cs typeface="+mn-cs"/>
              </a:rPr>
              <a:t>ActiveDirectory</a:t>
            </a:r>
            <a:r>
              <a:rPr kumimoji="0" lang="en-US" sz="1800" b="0" i="0" u="none" strike="noStrike" kern="1200" cap="none" spc="0" normalizeH="0" baseline="0" noProof="0">
                <a:ln>
                  <a:noFill/>
                </a:ln>
                <a:solidFill>
                  <a:srgbClr val="494949"/>
                </a:solidFill>
                <a:effectLst/>
                <a:uLnTx/>
                <a:uFillTx/>
                <a:latin typeface="Segoe UI Light"/>
                <a:ea typeface="+mn-ea"/>
                <a:cs typeface="+mn-cs"/>
              </a:rPr>
              <a:t> Integration</a:t>
            </a:r>
          </a:p>
          <a:p>
            <a:pPr marL="708524" marR="0" lvl="0" indent="-342834" algn="l" defTabSz="914367" rtl="0" eaLnBrk="1" fontAlgn="auto" latinLnBrk="0" hangingPunct="1">
              <a:lnSpc>
                <a:spcPct val="90000"/>
              </a:lnSpc>
              <a:spcBef>
                <a:spcPts val="600"/>
              </a:spcBef>
              <a:spcAft>
                <a:spcPts val="0"/>
              </a:spcAft>
              <a:buClrTx/>
              <a:buSzPct val="90000"/>
              <a:buFont typeface="Arial"/>
              <a:buChar char="•"/>
              <a:tabLst/>
              <a:defRPr/>
            </a:pPr>
            <a:endParaRPr kumimoji="0" lang="en-US" sz="1800" b="0" i="0" u="none" strike="noStrike" kern="1200" cap="none" spc="0" normalizeH="0" baseline="0" noProof="0">
              <a:ln>
                <a:noFill/>
              </a:ln>
              <a:solidFill>
                <a:srgbClr val="494949"/>
              </a:solidFill>
              <a:effectLst/>
              <a:uLnTx/>
              <a:uFillTx/>
              <a:latin typeface="Segoe UI Light"/>
              <a:ea typeface="+mn-ea"/>
              <a:cs typeface="+mn-cs"/>
            </a:endParaRPr>
          </a:p>
          <a:p>
            <a:pPr marL="708524" marR="0" lvl="0" indent="-342834" algn="l" defTabSz="914367" rtl="0" eaLnBrk="1" fontAlgn="auto" latinLnBrk="0" hangingPunct="1">
              <a:lnSpc>
                <a:spcPct val="90000"/>
              </a:lnSpc>
              <a:spcBef>
                <a:spcPts val="600"/>
              </a:spcBef>
              <a:spcAft>
                <a:spcPts val="0"/>
              </a:spcAft>
              <a:buClrTx/>
              <a:buSzPct val="90000"/>
              <a:buFont typeface="Arial"/>
              <a:buChar char="•"/>
              <a:tabLst/>
              <a:defRPr/>
            </a:pPr>
            <a:r>
              <a:rPr kumimoji="0" lang="en-US" sz="1800" b="0" i="0" u="none" strike="noStrike" kern="1200" cap="none" spc="0" normalizeH="0" baseline="0" noProof="0">
                <a:ln>
                  <a:noFill/>
                </a:ln>
                <a:solidFill>
                  <a:srgbClr val="494949"/>
                </a:solidFill>
                <a:effectLst/>
                <a:uLnTx/>
                <a:uFillTx/>
                <a:latin typeface="Segoe UI Light"/>
                <a:ea typeface="+mn-ea"/>
                <a:cs typeface="+mn-cs"/>
              </a:rPr>
              <a:t>Handles Users and Groups</a:t>
            </a:r>
          </a:p>
          <a:p>
            <a:pPr marL="708524" marR="0" lvl="0" indent="-342834" algn="l" defTabSz="914367" rtl="0" eaLnBrk="1" fontAlgn="auto" latinLnBrk="0" hangingPunct="1">
              <a:lnSpc>
                <a:spcPct val="90000"/>
              </a:lnSpc>
              <a:spcBef>
                <a:spcPts val="600"/>
              </a:spcBef>
              <a:spcAft>
                <a:spcPts val="0"/>
              </a:spcAft>
              <a:buClrTx/>
              <a:buSzPct val="90000"/>
              <a:buFont typeface="Arial"/>
              <a:buChar char="•"/>
              <a:tabLst/>
              <a:defRPr/>
            </a:pPr>
            <a:endParaRPr kumimoji="0" lang="en-US" sz="1800" b="0" i="0" u="none" strike="noStrike" kern="1200" cap="none" spc="0" normalizeH="0" baseline="0" noProof="0">
              <a:ln>
                <a:noFill/>
              </a:ln>
              <a:solidFill>
                <a:srgbClr val="494949"/>
              </a:solidFill>
              <a:effectLst/>
              <a:uLnTx/>
              <a:uFillTx/>
              <a:latin typeface="Segoe UI Light"/>
              <a:ea typeface="+mn-ea"/>
              <a:cs typeface="+mn-cs"/>
            </a:endParaRPr>
          </a:p>
          <a:p>
            <a:pPr marL="708524" marR="0" lvl="0" indent="-342834" algn="l" defTabSz="914367" rtl="0" eaLnBrk="1" fontAlgn="auto" latinLnBrk="0" hangingPunct="1">
              <a:lnSpc>
                <a:spcPct val="90000"/>
              </a:lnSpc>
              <a:spcBef>
                <a:spcPts val="600"/>
              </a:spcBef>
              <a:spcAft>
                <a:spcPts val="0"/>
              </a:spcAft>
              <a:buClrTx/>
              <a:buSzPct val="90000"/>
              <a:buFont typeface="Arial"/>
              <a:buChar char="•"/>
              <a:tabLst/>
              <a:defRPr/>
            </a:pPr>
            <a:r>
              <a:rPr kumimoji="0" lang="en-US" sz="1800" b="0" i="0" u="none" strike="noStrike" kern="1200" cap="none" spc="0" normalizeH="0" baseline="0" noProof="0">
                <a:ln>
                  <a:noFill/>
                </a:ln>
                <a:solidFill>
                  <a:srgbClr val="494949"/>
                </a:solidFill>
                <a:effectLst/>
                <a:uLnTx/>
                <a:uFillTx/>
                <a:latin typeface="Segoe UI Light"/>
                <a:ea typeface="+mn-ea"/>
                <a:cs typeface="+mn-cs"/>
              </a:rPr>
              <a:t>Controls access to database accounts via </a:t>
            </a:r>
            <a:r>
              <a:rPr kumimoji="0" lang="en-US" sz="1800" b="0" i="0" u="none" strike="noStrike" kern="1200" cap="none" spc="0" normalizeH="0" baseline="0" noProof="0">
                <a:ln>
                  <a:noFill/>
                </a:ln>
                <a:solidFill>
                  <a:srgbClr val="494949"/>
                </a:solidFill>
                <a:effectLst/>
                <a:uLnTx/>
                <a:uFillTx/>
                <a:latin typeface="Segoe UI Light"/>
                <a:ea typeface="+mn-ea"/>
                <a:cs typeface="+mn-cs"/>
                <a:hlinkClick r:id="rId3"/>
              </a:rPr>
              <a:t>defined roles</a:t>
            </a:r>
            <a:r>
              <a:rPr kumimoji="0" lang="en-US" sz="1800" b="0" i="0" u="none" strike="noStrike" kern="1200" cap="none" spc="0" normalizeH="0" baseline="0" noProof="0">
                <a:ln>
                  <a:noFill/>
                </a:ln>
                <a:solidFill>
                  <a:srgbClr val="494949"/>
                </a:solidFill>
                <a:effectLst/>
                <a:uLnTx/>
                <a:uFillTx/>
                <a:latin typeface="Segoe UI Light"/>
                <a:ea typeface="+mn-ea"/>
                <a:cs typeface="+mn-cs"/>
              </a:rPr>
              <a:t> (</a:t>
            </a:r>
            <a:r>
              <a:rPr kumimoji="0" lang="en-US" sz="1600" b="0" i="0" u="none" strike="noStrike" kern="1200" cap="none" spc="0" normalizeH="0" baseline="0" noProof="0">
                <a:ln>
                  <a:noFill/>
                </a:ln>
                <a:solidFill>
                  <a:srgbClr val="494949"/>
                </a:solidFill>
                <a:effectLst/>
                <a:uLnTx/>
                <a:uFillTx/>
                <a:latin typeface="Segoe UI Light"/>
                <a:ea typeface="+mn-ea"/>
                <a:cs typeface="+mn-cs"/>
              </a:rPr>
              <a:t>Owner, Reader, Contributor, …)</a:t>
            </a:r>
          </a:p>
          <a:p>
            <a:pPr marL="945070" marR="0" lvl="1" indent="-342834" algn="l" defTabSz="914367" rtl="0" eaLnBrk="1" fontAlgn="auto" latinLnBrk="0" hangingPunct="1">
              <a:lnSpc>
                <a:spcPct val="90000"/>
              </a:lnSpc>
              <a:spcBef>
                <a:spcPts val="600"/>
              </a:spcBef>
              <a:spcAft>
                <a:spcPts val="0"/>
              </a:spcAft>
              <a:buClrTx/>
              <a:buSzPct val="90000"/>
              <a:buFont typeface="Arial"/>
              <a:buChar char="•"/>
              <a:tabLst/>
              <a:defRPr/>
            </a:pPr>
            <a:endParaRPr kumimoji="0" lang="en-US" sz="300" b="0" i="0" u="none" strike="noStrike" kern="1200" cap="none" spc="0" normalizeH="0" baseline="0" noProof="0">
              <a:ln>
                <a:noFill/>
              </a:ln>
              <a:solidFill>
                <a:srgbClr val="494949"/>
              </a:solidFill>
              <a:effectLst/>
              <a:uLnTx/>
              <a:uFillTx/>
              <a:latin typeface="Segoe UI"/>
              <a:ea typeface="+mn-ea"/>
              <a:cs typeface="+mn-cs"/>
            </a:endParaRPr>
          </a:p>
        </p:txBody>
      </p:sp>
      <p:sp>
        <p:nvSpPr>
          <p:cNvPr id="9" name="Rectangle 8"/>
          <p:cNvSpPr/>
          <p:nvPr/>
        </p:nvSpPr>
        <p:spPr>
          <a:xfrm>
            <a:off x="216535" y="1665770"/>
            <a:ext cx="80759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Access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control</a:t>
            </a:r>
          </a:p>
        </p:txBody>
      </p:sp>
      <p:cxnSp>
        <p:nvCxnSpPr>
          <p:cNvPr id="29" name="Elbow Connector 28"/>
          <p:cNvCxnSpPr/>
          <p:nvPr/>
        </p:nvCxnSpPr>
        <p:spPr>
          <a:xfrm>
            <a:off x="536575" y="2203702"/>
            <a:ext cx="1135471" cy="709315"/>
          </a:xfrm>
          <a:prstGeom prst="bentConnector3">
            <a:avLst>
              <a:gd name="adj1" fmla="val 30443"/>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1068826" y="1102369"/>
            <a:ext cx="7201326" cy="4186149"/>
          </a:xfrm>
          <a:prstGeom prst="rect">
            <a:avLst/>
          </a:prstGeom>
        </p:spPr>
      </p:pic>
    </p:spTree>
    <p:extLst>
      <p:ext uri="{BB962C8B-B14F-4D97-AF65-F5344CB8AC3E}">
        <p14:creationId xmlns:p14="http://schemas.microsoft.com/office/powerpoint/2010/main" val="3603543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157163"/>
            <a:ext cx="11655425" cy="898525"/>
          </a:xfrm>
        </p:spPr>
        <p:txBody>
          <a:bodyPr/>
          <a:lstStyle/>
          <a:p>
            <a:r>
              <a:rPr lang="en-US" sz="2800" dirty="0">
                <a:solidFill>
                  <a:srgbClr val="0072C6"/>
                </a:solidFill>
              </a:rPr>
              <a:t>Authorization: Master Key</a:t>
            </a:r>
          </a:p>
        </p:txBody>
      </p:sp>
      <p:sp>
        <p:nvSpPr>
          <p:cNvPr id="2" name="Content Placeholder 1"/>
          <p:cNvSpPr>
            <a:spLocks noGrp="1"/>
          </p:cNvSpPr>
          <p:nvPr>
            <p:ph idx="4294967295"/>
          </p:nvPr>
        </p:nvSpPr>
        <p:spPr>
          <a:xfrm>
            <a:off x="974577" y="1371902"/>
            <a:ext cx="4893184" cy="863346"/>
          </a:xfrm>
        </p:spPr>
        <p:txBody>
          <a:bodyPr/>
          <a:lstStyle/>
          <a:p>
            <a:pPr marL="0" indent="0">
              <a:buNone/>
            </a:pPr>
            <a:r>
              <a:rPr lang="en-US" sz="1800" dirty="0">
                <a:cs typeface="Segoe UI" panose="020B0502040204020203" pitchFamily="34" charset="0"/>
              </a:rPr>
              <a:t>Master key - a security token to access all resources for an account. Individuals with the key have full access including read and write access to the all resources in the database account. </a:t>
            </a:r>
          </a:p>
          <a:p>
            <a:pPr marL="285750" indent="-285750"/>
            <a:endParaRPr lang="en-US" sz="1800" dirty="0">
              <a:cs typeface="Segoe UI" panose="020B0502040204020203" pitchFamily="34" charset="0"/>
            </a:endParaRPr>
          </a:p>
          <a:p>
            <a:pPr marL="525780" indent="-342900">
              <a:spcBef>
                <a:spcPts val="300"/>
              </a:spcBef>
              <a:spcAft>
                <a:spcPts val="600"/>
              </a:spcAft>
            </a:pPr>
            <a:endParaRPr lang="en-US" sz="1800" dirty="0">
              <a:cs typeface="Segoe UI" panose="020B0502040204020203" pitchFamily="34" charset="0"/>
            </a:endParaRPr>
          </a:p>
        </p:txBody>
      </p:sp>
      <p:sp>
        <p:nvSpPr>
          <p:cNvPr id="5" name="Freeform 37"/>
          <p:cNvSpPr>
            <a:spLocks/>
          </p:cNvSpPr>
          <p:nvPr/>
        </p:nvSpPr>
        <p:spPr bwMode="auto">
          <a:xfrm>
            <a:off x="6611723" y="1497302"/>
            <a:ext cx="366712" cy="417513"/>
          </a:xfrm>
          <a:custGeom>
            <a:avLst/>
            <a:gdLst>
              <a:gd name="T0" fmla="*/ 165 w 165"/>
              <a:gd name="T1" fmla="*/ 100 h 188"/>
              <a:gd name="T2" fmla="*/ 163 w 165"/>
              <a:gd name="T3" fmla="*/ 99 h 188"/>
              <a:gd name="T4" fmla="*/ 141 w 165"/>
              <a:gd name="T5" fmla="*/ 99 h 188"/>
              <a:gd name="T6" fmla="*/ 140 w 165"/>
              <a:gd name="T7" fmla="*/ 101 h 188"/>
              <a:gd name="T8" fmla="*/ 140 w 165"/>
              <a:gd name="T9" fmla="*/ 101 h 188"/>
              <a:gd name="T10" fmla="*/ 127 w 165"/>
              <a:gd name="T11" fmla="*/ 137 h 188"/>
              <a:gd name="T12" fmla="*/ 49 w 165"/>
              <a:gd name="T13" fmla="*/ 140 h 188"/>
              <a:gd name="T14" fmla="*/ 45 w 165"/>
              <a:gd name="T15" fmla="*/ 64 h 188"/>
              <a:gd name="T16" fmla="*/ 77 w 165"/>
              <a:gd name="T17" fmla="*/ 49 h 188"/>
              <a:gd name="T18" fmla="*/ 84 w 165"/>
              <a:gd name="T19" fmla="*/ 47 h 188"/>
              <a:gd name="T20" fmla="*/ 84 w 165"/>
              <a:gd name="T21" fmla="*/ 70 h 188"/>
              <a:gd name="T22" fmla="*/ 131 w 165"/>
              <a:gd name="T23" fmla="*/ 36 h 188"/>
              <a:gd name="T24" fmla="*/ 86 w 165"/>
              <a:gd name="T25" fmla="*/ 0 h 188"/>
              <a:gd name="T26" fmla="*/ 85 w 165"/>
              <a:gd name="T27" fmla="*/ 24 h 188"/>
              <a:gd name="T28" fmla="*/ 79 w 165"/>
              <a:gd name="T29" fmla="*/ 24 h 188"/>
              <a:gd name="T30" fmla="*/ 28 w 165"/>
              <a:gd name="T31" fmla="*/ 49 h 188"/>
              <a:gd name="T32" fmla="*/ 33 w 165"/>
              <a:gd name="T33" fmla="*/ 158 h 188"/>
              <a:gd name="T34" fmla="*/ 33 w 165"/>
              <a:gd name="T35" fmla="*/ 158 h 188"/>
              <a:gd name="T36" fmla="*/ 143 w 165"/>
              <a:gd name="T37" fmla="*/ 152 h 188"/>
              <a:gd name="T38" fmla="*/ 165 w 165"/>
              <a:gd name="T39"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88">
                <a:moveTo>
                  <a:pt x="165" y="100"/>
                </a:moveTo>
                <a:cubicBezTo>
                  <a:pt x="163" y="99"/>
                  <a:pt x="163" y="99"/>
                  <a:pt x="163" y="99"/>
                </a:cubicBezTo>
                <a:cubicBezTo>
                  <a:pt x="141" y="99"/>
                  <a:pt x="141" y="99"/>
                  <a:pt x="141" y="99"/>
                </a:cubicBezTo>
                <a:cubicBezTo>
                  <a:pt x="140" y="101"/>
                  <a:pt x="140" y="101"/>
                  <a:pt x="140" y="101"/>
                </a:cubicBezTo>
                <a:cubicBezTo>
                  <a:pt x="140" y="101"/>
                  <a:pt x="140" y="101"/>
                  <a:pt x="140" y="101"/>
                </a:cubicBezTo>
                <a:cubicBezTo>
                  <a:pt x="140" y="113"/>
                  <a:pt x="136" y="128"/>
                  <a:pt x="127" y="137"/>
                </a:cubicBezTo>
                <a:cubicBezTo>
                  <a:pt x="106" y="160"/>
                  <a:pt x="72" y="161"/>
                  <a:pt x="49" y="140"/>
                </a:cubicBezTo>
                <a:cubicBezTo>
                  <a:pt x="28" y="121"/>
                  <a:pt x="27" y="86"/>
                  <a:pt x="45" y="64"/>
                </a:cubicBezTo>
                <a:cubicBezTo>
                  <a:pt x="54" y="54"/>
                  <a:pt x="64" y="49"/>
                  <a:pt x="77" y="49"/>
                </a:cubicBezTo>
                <a:cubicBezTo>
                  <a:pt x="84" y="47"/>
                  <a:pt x="84" y="47"/>
                  <a:pt x="84" y="47"/>
                </a:cubicBezTo>
                <a:cubicBezTo>
                  <a:pt x="84" y="70"/>
                  <a:pt x="84" y="70"/>
                  <a:pt x="84" y="70"/>
                </a:cubicBezTo>
                <a:cubicBezTo>
                  <a:pt x="131" y="36"/>
                  <a:pt x="131" y="36"/>
                  <a:pt x="131" y="36"/>
                </a:cubicBezTo>
                <a:cubicBezTo>
                  <a:pt x="86" y="0"/>
                  <a:pt x="86" y="0"/>
                  <a:pt x="86" y="0"/>
                </a:cubicBezTo>
                <a:cubicBezTo>
                  <a:pt x="85" y="24"/>
                  <a:pt x="85" y="24"/>
                  <a:pt x="85" y="24"/>
                </a:cubicBezTo>
                <a:cubicBezTo>
                  <a:pt x="79" y="24"/>
                  <a:pt x="79" y="24"/>
                  <a:pt x="79" y="24"/>
                </a:cubicBezTo>
                <a:cubicBezTo>
                  <a:pt x="59" y="26"/>
                  <a:pt x="42" y="34"/>
                  <a:pt x="28" y="49"/>
                </a:cubicBezTo>
                <a:cubicBezTo>
                  <a:pt x="0" y="80"/>
                  <a:pt x="2" y="129"/>
                  <a:pt x="33" y="158"/>
                </a:cubicBezTo>
                <a:cubicBezTo>
                  <a:pt x="33" y="158"/>
                  <a:pt x="33" y="158"/>
                  <a:pt x="33" y="158"/>
                </a:cubicBezTo>
                <a:cubicBezTo>
                  <a:pt x="65" y="188"/>
                  <a:pt x="114" y="184"/>
                  <a:pt x="143" y="152"/>
                </a:cubicBezTo>
                <a:cubicBezTo>
                  <a:pt x="157" y="138"/>
                  <a:pt x="164" y="120"/>
                  <a:pt x="165" y="100"/>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6" name="Rectangle 5"/>
          <p:cNvSpPr/>
          <p:nvPr/>
        </p:nvSpPr>
        <p:spPr>
          <a:xfrm>
            <a:off x="7063145" y="1410425"/>
            <a:ext cx="459437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All keys are created during the creation of an account, but can be regenerated and rotated at anytime. </a:t>
            </a:r>
          </a:p>
          <a:p>
            <a:pPr marL="285750" marR="0" lvl="0" indent="-28575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p:txBody>
      </p:sp>
      <p:sp>
        <p:nvSpPr>
          <p:cNvPr id="7" name="Rectangle 6"/>
          <p:cNvSpPr/>
          <p:nvPr/>
        </p:nvSpPr>
        <p:spPr>
          <a:xfrm>
            <a:off x="1098770" y="2976765"/>
            <a:ext cx="463898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Each account consists of 2 Master keys: Primary key and Secondary key</a:t>
            </a:r>
          </a:p>
          <a:p>
            <a:pPr marL="285750" marR="0" lvl="0" indent="-28575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p:txBody>
      </p:sp>
      <p:sp>
        <p:nvSpPr>
          <p:cNvPr id="8" name="Rectangle 7"/>
          <p:cNvSpPr/>
          <p:nvPr/>
        </p:nvSpPr>
        <p:spPr>
          <a:xfrm>
            <a:off x="7018725" y="2998593"/>
            <a:ext cx="4683212"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Account administrators have the ability to regenerate the keys as needed. For instructions, see </a:t>
            </a:r>
            <a:r>
              <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hlinkClick r:id="rId3"/>
              </a:rPr>
              <a:t>How to manage a Cosmos DB account</a:t>
            </a:r>
            <a:r>
              <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p:txBody>
      </p:sp>
      <p:sp>
        <p:nvSpPr>
          <p:cNvPr id="9" name="Rectangle 8"/>
          <p:cNvSpPr/>
          <p:nvPr/>
        </p:nvSpPr>
        <p:spPr>
          <a:xfrm>
            <a:off x="1099831" y="4332284"/>
            <a:ext cx="476793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Use caution when distributing master keys. The primary master key and secondary master key are available in the Keys blade of the </a:t>
            </a:r>
            <a:r>
              <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hlinkClick r:id="rId4"/>
              </a:rPr>
              <a:t>Azure Portal</a:t>
            </a:r>
            <a:r>
              <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t>
            </a:r>
          </a:p>
        </p:txBody>
      </p:sp>
      <p:grpSp>
        <p:nvGrpSpPr>
          <p:cNvPr id="24" name="Group 23"/>
          <p:cNvGrpSpPr/>
          <p:nvPr/>
        </p:nvGrpSpPr>
        <p:grpSpPr>
          <a:xfrm rot="18498207">
            <a:off x="376448" y="2948453"/>
            <a:ext cx="811615" cy="619233"/>
            <a:chOff x="9118866" y="1757965"/>
            <a:chExt cx="1086922" cy="829282"/>
          </a:xfrm>
        </p:grpSpPr>
        <p:pic>
          <p:nvPicPr>
            <p:cNvPr id="23" name="Picture 22"/>
            <p:cNvPicPr>
              <a:picLocks noChangeAspect="1"/>
            </p:cNvPicPr>
            <p:nvPr/>
          </p:nvPicPr>
          <p:blipFill>
            <a:blip r:embed="rId5"/>
            <a:stretch>
              <a:fillRect/>
            </a:stretch>
          </p:blipFill>
          <p:spPr>
            <a:xfrm>
              <a:off x="9118866" y="1757965"/>
              <a:ext cx="1086922" cy="754807"/>
            </a:xfrm>
            <a:prstGeom prst="rect">
              <a:avLst/>
            </a:prstGeom>
          </p:spPr>
        </p:pic>
        <p:sp>
          <p:nvSpPr>
            <p:cNvPr id="17" name="Freeform 14"/>
            <p:cNvSpPr>
              <a:spLocks/>
            </p:cNvSpPr>
            <p:nvPr/>
          </p:nvSpPr>
          <p:spPr bwMode="auto">
            <a:xfrm>
              <a:off x="9258070" y="2007292"/>
              <a:ext cx="55563" cy="1635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grpSp>
          <p:nvGrpSpPr>
            <p:cNvPr id="20" name="Group 19"/>
            <p:cNvGrpSpPr/>
            <p:nvPr/>
          </p:nvGrpSpPr>
          <p:grpSpPr>
            <a:xfrm rot="16200000">
              <a:off x="9424203" y="2123697"/>
              <a:ext cx="276225" cy="650876"/>
              <a:chOff x="9146945" y="2404167"/>
              <a:chExt cx="276225" cy="650876"/>
            </a:xfrm>
          </p:grpSpPr>
          <p:sp>
            <p:nvSpPr>
              <p:cNvPr id="10" name="Freeform 6"/>
              <p:cNvSpPr>
                <a:spLocks/>
              </p:cNvSpPr>
              <p:nvPr/>
            </p:nvSpPr>
            <p:spPr bwMode="auto">
              <a:xfrm>
                <a:off x="9146945" y="2408930"/>
                <a:ext cx="276225" cy="646113"/>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1" name="Freeform 7"/>
              <p:cNvSpPr>
                <a:spLocks/>
              </p:cNvSpPr>
              <p:nvPr/>
            </p:nvSpPr>
            <p:spPr bwMode="auto">
              <a:xfrm>
                <a:off x="9181870" y="2408930"/>
                <a:ext cx="241300" cy="342900"/>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2" name="Freeform 8"/>
              <p:cNvSpPr>
                <a:spLocks/>
              </p:cNvSpPr>
              <p:nvPr/>
            </p:nvSpPr>
            <p:spPr bwMode="auto">
              <a:xfrm>
                <a:off x="9326332" y="2810567"/>
                <a:ext cx="9525" cy="38100"/>
              </a:xfrm>
              <a:custGeom>
                <a:avLst/>
                <a:gdLst>
                  <a:gd name="T0" fmla="*/ 6 w 6"/>
                  <a:gd name="T1" fmla="*/ 6 h 24"/>
                  <a:gd name="T2" fmla="*/ 0 w 6"/>
                  <a:gd name="T3" fmla="*/ 0 h 24"/>
                  <a:gd name="T4" fmla="*/ 3 w 6"/>
                  <a:gd name="T5" fmla="*/ 24 h 24"/>
                  <a:gd name="T6" fmla="*/ 6 w 6"/>
                  <a:gd name="T7" fmla="*/ 23 h 24"/>
                  <a:gd name="T8" fmla="*/ 6 w 6"/>
                  <a:gd name="T9" fmla="*/ 6 h 24"/>
                </a:gdLst>
                <a:ahLst/>
                <a:cxnLst>
                  <a:cxn ang="0">
                    <a:pos x="T0" y="T1"/>
                  </a:cxn>
                  <a:cxn ang="0">
                    <a:pos x="T2" y="T3"/>
                  </a:cxn>
                  <a:cxn ang="0">
                    <a:pos x="T4" y="T5"/>
                  </a:cxn>
                  <a:cxn ang="0">
                    <a:pos x="T6" y="T7"/>
                  </a:cxn>
                  <a:cxn ang="0">
                    <a:pos x="T8" y="T9"/>
                  </a:cxn>
                </a:cxnLst>
                <a:rect l="0" t="0" r="r" b="b"/>
                <a:pathLst>
                  <a:path w="6" h="24">
                    <a:moveTo>
                      <a:pt x="6" y="6"/>
                    </a:moveTo>
                    <a:lnTo>
                      <a:pt x="0" y="0"/>
                    </a:lnTo>
                    <a:lnTo>
                      <a:pt x="3" y="24"/>
                    </a:lnTo>
                    <a:lnTo>
                      <a:pt x="6" y="23"/>
                    </a:lnTo>
                    <a:lnTo>
                      <a:pt x="6" y="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8" name="Oval 15"/>
              <p:cNvSpPr>
                <a:spLocks noChangeArrowheads="1"/>
              </p:cNvSpPr>
              <p:nvPr/>
            </p:nvSpPr>
            <p:spPr bwMode="auto">
              <a:xfrm>
                <a:off x="9240607" y="2404167"/>
                <a:ext cx="88900" cy="889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grpSp>
        <p:sp>
          <p:nvSpPr>
            <p:cNvPr id="19" name="Freeform 16"/>
            <p:cNvSpPr>
              <a:spLocks/>
            </p:cNvSpPr>
            <p:nvPr/>
          </p:nvSpPr>
          <p:spPr bwMode="auto">
            <a:xfrm>
              <a:off x="9258070" y="2170805"/>
              <a:ext cx="55563" cy="30480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grpSp>
      <p:pic>
        <p:nvPicPr>
          <p:cNvPr id="22" name="Picture 21"/>
          <p:cNvPicPr>
            <a:picLocks noChangeAspect="1"/>
          </p:cNvPicPr>
          <p:nvPr/>
        </p:nvPicPr>
        <p:blipFill>
          <a:blip r:embed="rId5"/>
          <a:stretch>
            <a:fillRect/>
          </a:stretch>
        </p:blipFill>
        <p:spPr>
          <a:xfrm rot="16200000">
            <a:off x="488319" y="1537190"/>
            <a:ext cx="767189" cy="532770"/>
          </a:xfrm>
          <a:prstGeom prst="rect">
            <a:avLst/>
          </a:prstGeom>
        </p:spPr>
      </p:pic>
      <p:grpSp>
        <p:nvGrpSpPr>
          <p:cNvPr id="26" name="Group 25"/>
          <p:cNvGrpSpPr/>
          <p:nvPr/>
        </p:nvGrpSpPr>
        <p:grpSpPr>
          <a:xfrm>
            <a:off x="6611723" y="3086622"/>
            <a:ext cx="344488" cy="412751"/>
            <a:chOff x="7158044" y="4316420"/>
            <a:chExt cx="344488" cy="412751"/>
          </a:xfrm>
        </p:grpSpPr>
        <p:sp>
          <p:nvSpPr>
            <p:cNvPr id="27" name="Freeform 26"/>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28" name="Freeform 27"/>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grpSp>
      <p:sp>
        <p:nvSpPr>
          <p:cNvPr id="29" name="&quot;No&quot; Symbol 28"/>
          <p:cNvSpPr/>
          <p:nvPr/>
        </p:nvSpPr>
        <p:spPr bwMode="auto">
          <a:xfrm>
            <a:off x="485470" y="4332284"/>
            <a:ext cx="494036" cy="494036"/>
          </a:xfrm>
          <a:prstGeom prst="noSmoking">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35231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497486" y="2131556"/>
            <a:ext cx="6747479" cy="4305534"/>
          </a:xfrm>
          <a:prstGeom prst="rect">
            <a:avLst/>
          </a:prstGeom>
        </p:spPr>
      </p:pic>
      <p:sp>
        <p:nvSpPr>
          <p:cNvPr id="4" name="Text Placeholder 3"/>
          <p:cNvSpPr>
            <a:spLocks noGrp="1"/>
          </p:cNvSpPr>
          <p:nvPr>
            <p:ph type="body" sz="quarter" idx="4294967295"/>
          </p:nvPr>
        </p:nvSpPr>
        <p:spPr>
          <a:xfrm>
            <a:off x="496603" y="709782"/>
            <a:ext cx="9801225" cy="908248"/>
          </a:xfrm>
        </p:spPr>
        <p:txBody>
          <a:bodyPr>
            <a:noAutofit/>
          </a:bodyPr>
          <a:lstStyle/>
          <a:p>
            <a:pPr marL="0" indent="0">
              <a:lnSpc>
                <a:spcPct val="100000"/>
              </a:lnSpc>
              <a:spcBef>
                <a:spcPts val="0"/>
              </a:spcBef>
              <a:buNone/>
            </a:pPr>
            <a:r>
              <a:rPr lang="en-US" sz="1800">
                <a:solidFill>
                  <a:srgbClr val="494949"/>
                </a:solidFill>
                <a:cs typeface="Segoe UI" panose="020B0502040204020203" pitchFamily="34" charset="0"/>
              </a:rPr>
              <a:t>When you create a Cosmos DB account, the service generates two master access keys that can be used for authentication when  Cosmos DB account is accessed. By providing two access keys, Cosmos DB enables you to regenerate/rotate the keys with no interruption to your Cosmos DB account.</a:t>
            </a:r>
          </a:p>
        </p:txBody>
      </p:sp>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0072C6"/>
                </a:solidFill>
                <a:effectLst/>
                <a:uLnTx/>
                <a:uFillTx/>
                <a:latin typeface="Segoe UI Light"/>
                <a:ea typeface="+mn-ea"/>
                <a:cs typeface="Segoe UI" pitchFamily="34" charset="0"/>
              </a:rPr>
              <a:t>Authorization: View, copy and regenerate/rotate access keys </a:t>
            </a:r>
          </a:p>
        </p:txBody>
      </p:sp>
      <p:grpSp>
        <p:nvGrpSpPr>
          <p:cNvPr id="25" name="Group 24"/>
          <p:cNvGrpSpPr/>
          <p:nvPr/>
        </p:nvGrpSpPr>
        <p:grpSpPr>
          <a:xfrm>
            <a:off x="1954385" y="2776217"/>
            <a:ext cx="10297886" cy="2118217"/>
            <a:chOff x="893418" y="1629770"/>
            <a:chExt cx="10284578" cy="2118217"/>
          </a:xfrm>
        </p:grpSpPr>
        <p:cxnSp>
          <p:nvCxnSpPr>
            <p:cNvPr id="7" name="Elbow Connector 6"/>
            <p:cNvCxnSpPr>
              <a:stCxn id="14" idx="1"/>
            </p:cNvCxnSpPr>
            <p:nvPr/>
          </p:nvCxnSpPr>
          <p:spPr>
            <a:xfrm rot="10800000" flipV="1">
              <a:off x="893418" y="1783659"/>
              <a:ext cx="5763378" cy="1964328"/>
            </a:xfrm>
            <a:prstGeom prst="bentConnector3">
              <a:avLst>
                <a:gd name="adj1" fmla="val 90066"/>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656796" y="1629770"/>
              <a:ext cx="45212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View yours Keys from your </a:t>
              </a:r>
              <a:r>
                <a:rPr kumimoji="0" lang="en-US" sz="1400" b="1" i="0" u="none" strike="noStrike" kern="1200" cap="none" spc="0" normalizeH="0" baseline="0" noProof="0">
                  <a:ln>
                    <a:noFill/>
                  </a:ln>
                  <a:solidFill>
                    <a:srgbClr val="494949"/>
                  </a:solidFill>
                  <a:effectLst/>
                  <a:uLnTx/>
                  <a:uFillTx/>
                  <a:latin typeface="Segoe UI Light"/>
                  <a:ea typeface="+mn-ea"/>
                  <a:cs typeface="+mn-cs"/>
                </a:rPr>
                <a:t>Cosmos DB Account blade</a:t>
              </a:r>
              <a:endParaRPr kumimoji="0" lang="en-US" sz="1400" b="0" i="0" u="none" strike="noStrike" kern="1200" cap="none" spc="0" normalizeH="0" baseline="0" noProof="0">
                <a:ln>
                  <a:noFill/>
                </a:ln>
                <a:solidFill>
                  <a:srgbClr val="494949"/>
                </a:solidFill>
                <a:effectLst/>
                <a:uLnTx/>
                <a:uFillTx/>
                <a:latin typeface="Segoe UI Light"/>
                <a:ea typeface="+mn-ea"/>
                <a:cs typeface="+mn-cs"/>
              </a:endParaRPr>
            </a:p>
          </p:txBody>
        </p:sp>
        <p:cxnSp>
          <p:nvCxnSpPr>
            <p:cNvPr id="15" name="Elbow Connector 14"/>
            <p:cNvCxnSpPr/>
            <p:nvPr/>
          </p:nvCxnSpPr>
          <p:spPr>
            <a:xfrm rot="10800000">
              <a:off x="5786848" y="2406651"/>
              <a:ext cx="869953" cy="326575"/>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656796" y="2541685"/>
              <a:ext cx="45212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Copy yours Uri + Keys from the </a:t>
              </a:r>
              <a:r>
                <a:rPr kumimoji="0" lang="en-US" sz="1400" b="1" i="0" u="none" strike="noStrike" kern="1200" cap="none" spc="0" normalizeH="0" baseline="0" noProof="0">
                  <a:ln>
                    <a:noFill/>
                  </a:ln>
                  <a:solidFill>
                    <a:srgbClr val="494949"/>
                  </a:solidFill>
                  <a:effectLst/>
                  <a:uLnTx/>
                  <a:uFillTx/>
                  <a:latin typeface="Segoe UI Light"/>
                  <a:ea typeface="+mn-ea"/>
                  <a:cs typeface="+mn-cs"/>
                </a:rPr>
                <a:t>Keys panel</a:t>
              </a:r>
              <a:endParaRPr kumimoji="0" lang="en-US" sz="1400" b="0" i="0" u="none" strike="noStrike" kern="1200" cap="none" spc="0" normalizeH="0" baseline="0" noProof="0">
                <a:ln>
                  <a:noFill/>
                </a:ln>
                <a:solidFill>
                  <a:srgbClr val="494949"/>
                </a:solidFill>
                <a:effectLst/>
                <a:uLnTx/>
                <a:uFillTx/>
                <a:latin typeface="Segoe UI Light"/>
                <a:ea typeface="+mn-ea"/>
                <a:cs typeface="+mn-cs"/>
              </a:endParaRPr>
            </a:p>
          </p:txBody>
        </p:sp>
        <p:cxnSp>
          <p:nvCxnSpPr>
            <p:cNvPr id="21" name="Elbow Connector 20"/>
            <p:cNvCxnSpPr>
              <a:stCxn id="23" idx="1"/>
            </p:cNvCxnSpPr>
            <p:nvPr/>
          </p:nvCxnSpPr>
          <p:spPr>
            <a:xfrm rot="10800000">
              <a:off x="5786848" y="3159777"/>
              <a:ext cx="869949" cy="434322"/>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656796" y="3440210"/>
              <a:ext cx="45212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Regenerate yours Keys from the </a:t>
              </a:r>
              <a:r>
                <a:rPr kumimoji="0" lang="en-US" sz="1400" b="1" i="0" u="none" strike="noStrike" kern="1200" cap="none" spc="0" normalizeH="0" baseline="0" noProof="0">
                  <a:ln>
                    <a:noFill/>
                  </a:ln>
                  <a:solidFill>
                    <a:srgbClr val="494949"/>
                  </a:solidFill>
                  <a:effectLst/>
                  <a:uLnTx/>
                  <a:uFillTx/>
                  <a:latin typeface="Segoe UI Light"/>
                  <a:ea typeface="+mn-ea"/>
                  <a:cs typeface="+mn-cs"/>
                </a:rPr>
                <a:t>Keys panel</a:t>
              </a:r>
              <a:endParaRPr kumimoji="0" lang="en-US" sz="1400" b="0" i="0" u="none" strike="noStrike" kern="1200" cap="none" spc="0" normalizeH="0" baseline="0" noProof="0">
                <a:ln>
                  <a:noFill/>
                </a:ln>
                <a:solidFill>
                  <a:srgbClr val="494949"/>
                </a:solidFill>
                <a:effectLst/>
                <a:uLnTx/>
                <a:uFillTx/>
                <a:latin typeface="Segoe UI Light"/>
                <a:ea typeface="+mn-ea"/>
                <a:cs typeface="+mn-cs"/>
              </a:endParaRPr>
            </a:p>
          </p:txBody>
        </p:sp>
      </p:grpSp>
    </p:spTree>
    <p:extLst>
      <p:ext uri="{BB962C8B-B14F-4D97-AF65-F5344CB8AC3E}">
        <p14:creationId xmlns:p14="http://schemas.microsoft.com/office/powerpoint/2010/main" val="3273566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536576" y="885826"/>
            <a:ext cx="6630138" cy="908248"/>
          </a:xfrm>
        </p:spPr>
        <p:txBody>
          <a:bodyPr>
            <a:noAutofit/>
          </a:bodyPr>
          <a:lstStyle/>
          <a:p>
            <a:pPr marL="0" indent="0">
              <a:lnSpc>
                <a:spcPct val="100000"/>
              </a:lnSpc>
              <a:spcBef>
                <a:spcPts val="0"/>
              </a:spcBef>
              <a:buNone/>
            </a:pPr>
            <a:r>
              <a:rPr lang="en-US" sz="1800">
                <a:solidFill>
                  <a:srgbClr val="494949"/>
                </a:solidFill>
                <a:cs typeface="Segoe UI" panose="020B0502040204020203" pitchFamily="34" charset="0"/>
              </a:rPr>
              <a:t>Periodically regenerate/rotate your Cosmos DB account access keys to keep your connections more secure. </a:t>
            </a:r>
          </a:p>
          <a:p>
            <a:pPr marL="0" indent="0">
              <a:lnSpc>
                <a:spcPct val="100000"/>
              </a:lnSpc>
              <a:spcBef>
                <a:spcPts val="0"/>
              </a:spcBef>
              <a:buNone/>
            </a:pPr>
            <a:endParaRPr lang="en-US" sz="1800">
              <a:solidFill>
                <a:srgbClr val="494949"/>
              </a:solidFill>
              <a:cs typeface="Segoe UI" panose="020B0502040204020203" pitchFamily="34" charset="0"/>
            </a:endParaRPr>
          </a:p>
          <a:p>
            <a:pPr marL="0" indent="0">
              <a:lnSpc>
                <a:spcPct val="100000"/>
              </a:lnSpc>
              <a:spcBef>
                <a:spcPts val="0"/>
              </a:spcBef>
              <a:buNone/>
            </a:pPr>
            <a:r>
              <a:rPr lang="en-US" sz="1800">
                <a:solidFill>
                  <a:srgbClr val="494949"/>
                </a:solidFill>
                <a:cs typeface="Segoe UI" panose="020B0502040204020203" pitchFamily="34" charset="0"/>
              </a:rPr>
              <a:t>Two master keys are assigned to each account to allow administrators to regenerate one key while the other maintains connections to the Cosmos DB account.</a:t>
            </a:r>
          </a:p>
        </p:txBody>
      </p:sp>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0072C6"/>
                </a:solidFill>
                <a:effectLst/>
                <a:uLnTx/>
                <a:uFillTx/>
                <a:latin typeface="Segoe UI Light"/>
                <a:ea typeface="+mn-ea"/>
                <a:cs typeface="Segoe UI" pitchFamily="34" charset="0"/>
              </a:rPr>
              <a:t>Authorization Best practice: Regenerate/Rotate access keys</a:t>
            </a:r>
          </a:p>
        </p:txBody>
      </p:sp>
      <p:grpSp>
        <p:nvGrpSpPr>
          <p:cNvPr id="8" name="Group 7"/>
          <p:cNvGrpSpPr/>
          <p:nvPr/>
        </p:nvGrpSpPr>
        <p:grpSpPr>
          <a:xfrm>
            <a:off x="2355740" y="3581460"/>
            <a:ext cx="1132485" cy="684672"/>
            <a:chOff x="803322" y="1762786"/>
            <a:chExt cx="4199176" cy="2429243"/>
          </a:xfrm>
        </p:grpSpPr>
        <p:sp>
          <p:nvSpPr>
            <p:cNvPr id="9" name="Rectangle 8"/>
            <p:cNvSpPr/>
            <p:nvPr/>
          </p:nvSpPr>
          <p:spPr>
            <a:xfrm>
              <a:off x="803322" y="1762786"/>
              <a:ext cx="4199176" cy="2429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803322" y="1762786"/>
              <a:ext cx="215845" cy="2429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1088365" y="1845201"/>
              <a:ext cx="817618" cy="121658"/>
            </a:xfrm>
            <a:prstGeom prst="rect">
              <a:avLst/>
            </a:prstGeom>
            <a:solidFill>
              <a:schemeClr val="tx2">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4472487" y="1845201"/>
              <a:ext cx="405201" cy="121658"/>
            </a:xfrm>
            <a:prstGeom prst="rect">
              <a:avLst/>
            </a:prstGeom>
            <a:solidFill>
              <a:schemeClr val="tx2">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p:cNvGrpSpPr/>
            <p:nvPr/>
          </p:nvGrpSpPr>
          <p:grpSpPr>
            <a:xfrm>
              <a:off x="1093182" y="2045252"/>
              <a:ext cx="1727200" cy="1298637"/>
              <a:chOff x="803965" y="1652104"/>
              <a:chExt cx="1727200" cy="1298637"/>
            </a:xfrm>
            <a:solidFill>
              <a:schemeClr val="accent1">
                <a:lumMod val="20000"/>
                <a:lumOff val="80000"/>
                <a:alpha val="62000"/>
              </a:schemeClr>
            </a:solidFill>
          </p:grpSpPr>
          <p:sp>
            <p:nvSpPr>
              <p:cNvPr id="14" name="Rectangle 13"/>
              <p:cNvSpPr/>
              <p:nvPr/>
            </p:nvSpPr>
            <p:spPr>
              <a:xfrm>
                <a:off x="803965" y="1652104"/>
                <a:ext cx="1281561" cy="8569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2117843" y="1652104"/>
                <a:ext cx="413322" cy="20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p:cNvSpPr/>
              <p:nvPr/>
            </p:nvSpPr>
            <p:spPr>
              <a:xfrm>
                <a:off x="2117843" y="1899478"/>
                <a:ext cx="413322" cy="188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a:xfrm>
                <a:off x="803965" y="2539923"/>
                <a:ext cx="448662" cy="4108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p:cNvSpPr/>
              <p:nvPr/>
            </p:nvSpPr>
            <p:spPr>
              <a:xfrm>
                <a:off x="2117843" y="2126946"/>
                <a:ext cx="413322" cy="382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9" name="Picture 18"/>
          <p:cNvPicPr>
            <a:picLocks noChangeAspect="1"/>
          </p:cNvPicPr>
          <p:nvPr/>
        </p:nvPicPr>
        <p:blipFill>
          <a:blip r:embed="rId3"/>
          <a:stretch>
            <a:fillRect/>
          </a:stretch>
        </p:blipFill>
        <p:spPr>
          <a:xfrm>
            <a:off x="4614113" y="3638977"/>
            <a:ext cx="1086922" cy="754807"/>
          </a:xfrm>
          <a:prstGeom prst="rect">
            <a:avLst/>
          </a:prstGeom>
        </p:spPr>
      </p:pic>
      <p:grpSp>
        <p:nvGrpSpPr>
          <p:cNvPr id="3" name="Group 2"/>
          <p:cNvGrpSpPr/>
          <p:nvPr/>
        </p:nvGrpSpPr>
        <p:grpSpPr>
          <a:xfrm>
            <a:off x="6831706" y="3581460"/>
            <a:ext cx="379977" cy="744308"/>
            <a:chOff x="4840288" y="5084763"/>
            <a:chExt cx="269875" cy="528638"/>
          </a:xfrm>
        </p:grpSpPr>
        <p:sp>
          <p:nvSpPr>
            <p:cNvPr id="21" name="Freeform 6"/>
            <p:cNvSpPr>
              <a:spLocks/>
            </p:cNvSpPr>
            <p:nvPr/>
          </p:nvSpPr>
          <p:spPr bwMode="auto">
            <a:xfrm>
              <a:off x="4840288" y="5084763"/>
              <a:ext cx="269875" cy="528638"/>
            </a:xfrm>
            <a:custGeom>
              <a:avLst/>
              <a:gdLst>
                <a:gd name="T0" fmla="*/ 121 w 121"/>
                <a:gd name="T1" fmla="*/ 8 h 238"/>
                <a:gd name="T2" fmla="*/ 113 w 121"/>
                <a:gd name="T3" fmla="*/ 0 h 238"/>
                <a:gd name="T4" fmla="*/ 8 w 121"/>
                <a:gd name="T5" fmla="*/ 0 h 238"/>
                <a:gd name="T6" fmla="*/ 0 w 121"/>
                <a:gd name="T7" fmla="*/ 8 h 238"/>
                <a:gd name="T8" fmla="*/ 0 w 121"/>
                <a:gd name="T9" fmla="*/ 230 h 238"/>
                <a:gd name="T10" fmla="*/ 8 w 121"/>
                <a:gd name="T11" fmla="*/ 238 h 238"/>
                <a:gd name="T12" fmla="*/ 113 w 121"/>
                <a:gd name="T13" fmla="*/ 238 h 238"/>
                <a:gd name="T14" fmla="*/ 121 w 121"/>
                <a:gd name="T15" fmla="*/ 230 h 238"/>
                <a:gd name="T16" fmla="*/ 121 w 121"/>
                <a:gd name="T17"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38">
                  <a:moveTo>
                    <a:pt x="121" y="8"/>
                  </a:moveTo>
                  <a:cubicBezTo>
                    <a:pt x="121" y="3"/>
                    <a:pt x="117" y="0"/>
                    <a:pt x="113" y="0"/>
                  </a:cubicBezTo>
                  <a:cubicBezTo>
                    <a:pt x="8" y="0"/>
                    <a:pt x="8" y="0"/>
                    <a:pt x="8" y="0"/>
                  </a:cubicBezTo>
                  <a:cubicBezTo>
                    <a:pt x="3" y="0"/>
                    <a:pt x="0" y="3"/>
                    <a:pt x="0" y="8"/>
                  </a:cubicBezTo>
                  <a:cubicBezTo>
                    <a:pt x="0" y="230"/>
                    <a:pt x="0" y="230"/>
                    <a:pt x="0" y="230"/>
                  </a:cubicBezTo>
                  <a:cubicBezTo>
                    <a:pt x="0" y="235"/>
                    <a:pt x="3" y="238"/>
                    <a:pt x="8" y="238"/>
                  </a:cubicBezTo>
                  <a:cubicBezTo>
                    <a:pt x="113" y="238"/>
                    <a:pt x="113" y="238"/>
                    <a:pt x="113" y="238"/>
                  </a:cubicBezTo>
                  <a:cubicBezTo>
                    <a:pt x="117" y="238"/>
                    <a:pt x="121" y="235"/>
                    <a:pt x="121" y="230"/>
                  </a:cubicBezTo>
                  <a:lnTo>
                    <a:pt x="121"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94949"/>
                </a:solidFill>
                <a:effectLst/>
                <a:uLnTx/>
                <a:uFillTx/>
                <a:latin typeface="Segoe UI"/>
                <a:ea typeface="+mn-ea"/>
                <a:cs typeface="+mn-cs"/>
              </a:endParaRPr>
            </a:p>
          </p:txBody>
        </p:sp>
        <p:sp>
          <p:nvSpPr>
            <p:cNvPr id="22" name="Rectangle 9"/>
            <p:cNvSpPr>
              <a:spLocks noChangeArrowheads="1"/>
            </p:cNvSpPr>
            <p:nvPr/>
          </p:nvSpPr>
          <p:spPr bwMode="auto">
            <a:xfrm>
              <a:off x="4862513" y="5162550"/>
              <a:ext cx="225425" cy="3778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94949"/>
                </a:solidFill>
                <a:effectLst/>
                <a:uLnTx/>
                <a:uFillTx/>
                <a:latin typeface="Segoe UI"/>
                <a:ea typeface="+mn-ea"/>
                <a:cs typeface="+mn-cs"/>
              </a:endParaRPr>
            </a:p>
          </p:txBody>
        </p:sp>
        <p:sp>
          <p:nvSpPr>
            <p:cNvPr id="23" name="Freeform 16"/>
            <p:cNvSpPr>
              <a:spLocks noEditPoints="1"/>
            </p:cNvSpPr>
            <p:nvPr/>
          </p:nvSpPr>
          <p:spPr bwMode="auto">
            <a:xfrm>
              <a:off x="4921250" y="5294313"/>
              <a:ext cx="107950" cy="111125"/>
            </a:xfrm>
            <a:custGeom>
              <a:avLst/>
              <a:gdLst>
                <a:gd name="T0" fmla="*/ 49 w 49"/>
                <a:gd name="T1" fmla="*/ 3 h 50"/>
                <a:gd name="T2" fmla="*/ 43 w 49"/>
                <a:gd name="T3" fmla="*/ 0 h 50"/>
                <a:gd name="T4" fmla="*/ 39 w 49"/>
                <a:gd name="T5" fmla="*/ 5 h 50"/>
                <a:gd name="T6" fmla="*/ 0 w 49"/>
                <a:gd name="T7" fmla="*/ 5 h 50"/>
                <a:gd name="T8" fmla="*/ 0 w 49"/>
                <a:gd name="T9" fmla="*/ 50 h 50"/>
                <a:gd name="T10" fmla="*/ 45 w 49"/>
                <a:gd name="T11" fmla="*/ 50 h 50"/>
                <a:gd name="T12" fmla="*/ 45 w 49"/>
                <a:gd name="T13" fmla="*/ 8 h 50"/>
                <a:gd name="T14" fmla="*/ 49 w 49"/>
                <a:gd name="T15" fmla="*/ 3 h 50"/>
                <a:gd name="T16" fmla="*/ 38 w 49"/>
                <a:gd name="T17" fmla="*/ 43 h 50"/>
                <a:gd name="T18" fmla="*/ 7 w 49"/>
                <a:gd name="T19" fmla="*/ 43 h 50"/>
                <a:gd name="T20" fmla="*/ 7 w 49"/>
                <a:gd name="T21" fmla="*/ 12 h 50"/>
                <a:gd name="T22" fmla="*/ 35 w 49"/>
                <a:gd name="T23" fmla="*/ 12 h 50"/>
                <a:gd name="T24" fmla="*/ 24 w 49"/>
                <a:gd name="T25" fmla="*/ 28 h 50"/>
                <a:gd name="T26" fmla="*/ 15 w 49"/>
                <a:gd name="T27" fmla="*/ 20 h 50"/>
                <a:gd name="T28" fmla="*/ 10 w 49"/>
                <a:gd name="T29" fmla="*/ 25 h 50"/>
                <a:gd name="T30" fmla="*/ 25 w 49"/>
                <a:gd name="T31" fmla="*/ 37 h 50"/>
                <a:gd name="T32" fmla="*/ 38 w 49"/>
                <a:gd name="T33" fmla="*/ 19 h 50"/>
                <a:gd name="T34" fmla="*/ 38 w 49"/>
                <a:gd name="T3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49" y="3"/>
                  </a:moveTo>
                  <a:cubicBezTo>
                    <a:pt x="43" y="0"/>
                    <a:pt x="43" y="0"/>
                    <a:pt x="43" y="0"/>
                  </a:cubicBezTo>
                  <a:cubicBezTo>
                    <a:pt x="39" y="5"/>
                    <a:pt x="39" y="5"/>
                    <a:pt x="39" y="5"/>
                  </a:cubicBezTo>
                  <a:cubicBezTo>
                    <a:pt x="0" y="5"/>
                    <a:pt x="0" y="5"/>
                    <a:pt x="0" y="5"/>
                  </a:cubicBezTo>
                  <a:cubicBezTo>
                    <a:pt x="0" y="50"/>
                    <a:pt x="0" y="50"/>
                    <a:pt x="0" y="50"/>
                  </a:cubicBezTo>
                  <a:cubicBezTo>
                    <a:pt x="45" y="50"/>
                    <a:pt x="45" y="50"/>
                    <a:pt x="45" y="50"/>
                  </a:cubicBezTo>
                  <a:cubicBezTo>
                    <a:pt x="45" y="8"/>
                    <a:pt x="45" y="8"/>
                    <a:pt x="45" y="8"/>
                  </a:cubicBezTo>
                  <a:lnTo>
                    <a:pt x="49" y="3"/>
                  </a:lnTo>
                  <a:close/>
                  <a:moveTo>
                    <a:pt x="38" y="43"/>
                  </a:moveTo>
                  <a:cubicBezTo>
                    <a:pt x="7" y="43"/>
                    <a:pt x="7" y="43"/>
                    <a:pt x="7" y="43"/>
                  </a:cubicBezTo>
                  <a:cubicBezTo>
                    <a:pt x="7" y="12"/>
                    <a:pt x="7" y="12"/>
                    <a:pt x="7" y="12"/>
                  </a:cubicBezTo>
                  <a:cubicBezTo>
                    <a:pt x="35" y="12"/>
                    <a:pt x="35" y="12"/>
                    <a:pt x="35" y="12"/>
                  </a:cubicBezTo>
                  <a:cubicBezTo>
                    <a:pt x="32" y="15"/>
                    <a:pt x="29" y="20"/>
                    <a:pt x="24" y="28"/>
                  </a:cubicBezTo>
                  <a:cubicBezTo>
                    <a:pt x="24" y="28"/>
                    <a:pt x="24" y="28"/>
                    <a:pt x="15" y="20"/>
                  </a:cubicBezTo>
                  <a:cubicBezTo>
                    <a:pt x="15" y="20"/>
                    <a:pt x="15" y="20"/>
                    <a:pt x="10" y="25"/>
                  </a:cubicBezTo>
                  <a:cubicBezTo>
                    <a:pt x="10" y="25"/>
                    <a:pt x="10" y="25"/>
                    <a:pt x="25" y="37"/>
                  </a:cubicBezTo>
                  <a:cubicBezTo>
                    <a:pt x="25" y="37"/>
                    <a:pt x="25" y="37"/>
                    <a:pt x="38" y="19"/>
                  </a:cubicBezTo>
                  <a:lnTo>
                    <a:pt x="38" y="4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94949"/>
                </a:solidFill>
                <a:effectLst/>
                <a:uLnTx/>
                <a:uFillTx/>
                <a:latin typeface="Segoe UI"/>
                <a:ea typeface="+mn-ea"/>
                <a:cs typeface="+mn-cs"/>
              </a:endParaRPr>
            </a:p>
          </p:txBody>
        </p:sp>
      </p:grpSp>
      <p:grpSp>
        <p:nvGrpSpPr>
          <p:cNvPr id="24" name="Group 23"/>
          <p:cNvGrpSpPr/>
          <p:nvPr/>
        </p:nvGrpSpPr>
        <p:grpSpPr>
          <a:xfrm>
            <a:off x="8447272" y="3581460"/>
            <a:ext cx="1132485" cy="684672"/>
            <a:chOff x="803322" y="1762786"/>
            <a:chExt cx="4199176" cy="2429243"/>
          </a:xfrm>
        </p:grpSpPr>
        <p:sp>
          <p:nvSpPr>
            <p:cNvPr id="25" name="Rectangle 24"/>
            <p:cNvSpPr/>
            <p:nvPr/>
          </p:nvSpPr>
          <p:spPr>
            <a:xfrm>
              <a:off x="803322" y="1762786"/>
              <a:ext cx="4199176" cy="2429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p:cNvSpPr/>
            <p:nvPr/>
          </p:nvSpPr>
          <p:spPr>
            <a:xfrm>
              <a:off x="803322" y="1762786"/>
              <a:ext cx="215845" cy="2429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Rectangle 26"/>
            <p:cNvSpPr/>
            <p:nvPr/>
          </p:nvSpPr>
          <p:spPr>
            <a:xfrm>
              <a:off x="1088365" y="1845201"/>
              <a:ext cx="817618" cy="121658"/>
            </a:xfrm>
            <a:prstGeom prst="rect">
              <a:avLst/>
            </a:prstGeom>
            <a:solidFill>
              <a:schemeClr val="tx2">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27"/>
            <p:cNvSpPr/>
            <p:nvPr/>
          </p:nvSpPr>
          <p:spPr>
            <a:xfrm>
              <a:off x="4472487" y="1845201"/>
              <a:ext cx="405201" cy="121658"/>
            </a:xfrm>
            <a:prstGeom prst="rect">
              <a:avLst/>
            </a:prstGeom>
            <a:solidFill>
              <a:schemeClr val="tx2">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 name="Group 28"/>
            <p:cNvGrpSpPr/>
            <p:nvPr/>
          </p:nvGrpSpPr>
          <p:grpSpPr>
            <a:xfrm>
              <a:off x="1093182" y="2045252"/>
              <a:ext cx="1727200" cy="1298637"/>
              <a:chOff x="803965" y="1652104"/>
              <a:chExt cx="1727200" cy="1298637"/>
            </a:xfrm>
            <a:solidFill>
              <a:schemeClr val="accent1">
                <a:lumMod val="20000"/>
                <a:lumOff val="80000"/>
                <a:alpha val="62000"/>
              </a:schemeClr>
            </a:solidFill>
          </p:grpSpPr>
          <p:sp>
            <p:nvSpPr>
              <p:cNvPr id="30" name="Rectangle 29"/>
              <p:cNvSpPr/>
              <p:nvPr/>
            </p:nvSpPr>
            <p:spPr>
              <a:xfrm>
                <a:off x="803965" y="1652104"/>
                <a:ext cx="1281561" cy="8569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p:cNvSpPr/>
              <p:nvPr/>
            </p:nvSpPr>
            <p:spPr>
              <a:xfrm>
                <a:off x="2117843" y="1652104"/>
                <a:ext cx="413322" cy="20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p:cNvSpPr/>
              <p:nvPr/>
            </p:nvSpPr>
            <p:spPr>
              <a:xfrm>
                <a:off x="2117843" y="1899478"/>
                <a:ext cx="413322" cy="188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p:cNvSpPr/>
              <p:nvPr/>
            </p:nvSpPr>
            <p:spPr>
              <a:xfrm>
                <a:off x="803965" y="2539923"/>
                <a:ext cx="448662" cy="4108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p:cNvSpPr/>
              <p:nvPr/>
            </p:nvSpPr>
            <p:spPr>
              <a:xfrm>
                <a:off x="2117843" y="2126946"/>
                <a:ext cx="413322" cy="382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6" name="Straight Arrow Connector 35"/>
          <p:cNvCxnSpPr/>
          <p:nvPr/>
        </p:nvCxnSpPr>
        <p:spPr>
          <a:xfrm>
            <a:off x="3775600" y="3876501"/>
            <a:ext cx="545049" cy="0"/>
          </a:xfrm>
          <a:prstGeom prst="straightConnector1">
            <a:avLst/>
          </a:prstGeom>
          <a:ln>
            <a:solidFill>
              <a:schemeClr val="tx1">
                <a:lumMod val="60000"/>
                <a:lumOff val="40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9" name="Text Placeholder 3"/>
          <p:cNvSpPr txBox="1">
            <a:spLocks/>
          </p:cNvSpPr>
          <p:nvPr/>
        </p:nvSpPr>
        <p:spPr>
          <a:xfrm>
            <a:off x="2121942" y="4288227"/>
            <a:ext cx="1981275"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Navigate to Azure Portal </a:t>
            </a:r>
          </a:p>
        </p:txBody>
      </p:sp>
      <p:sp>
        <p:nvSpPr>
          <p:cNvPr id="40" name="Text Placeholder 3"/>
          <p:cNvSpPr txBox="1">
            <a:spLocks/>
          </p:cNvSpPr>
          <p:nvPr/>
        </p:nvSpPr>
        <p:spPr>
          <a:xfrm>
            <a:off x="4436573" y="4288227"/>
            <a:ext cx="1647050"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Retrieve your secondary key</a:t>
            </a:r>
          </a:p>
        </p:txBody>
      </p:sp>
      <p:sp>
        <p:nvSpPr>
          <p:cNvPr id="41" name="Text Placeholder 3"/>
          <p:cNvSpPr txBox="1">
            <a:spLocks/>
          </p:cNvSpPr>
          <p:nvPr/>
        </p:nvSpPr>
        <p:spPr>
          <a:xfrm>
            <a:off x="6433053" y="4288227"/>
            <a:ext cx="1647050"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Replace current primary key with secondary key</a:t>
            </a:r>
          </a:p>
        </p:txBody>
      </p:sp>
      <p:sp>
        <p:nvSpPr>
          <p:cNvPr id="42" name="Text Placeholder 3"/>
          <p:cNvSpPr txBox="1">
            <a:spLocks/>
          </p:cNvSpPr>
          <p:nvPr/>
        </p:nvSpPr>
        <p:spPr>
          <a:xfrm>
            <a:off x="8287134" y="4288227"/>
            <a:ext cx="1647050"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Rotate primary key in the Azure Portal</a:t>
            </a:r>
          </a:p>
        </p:txBody>
      </p:sp>
      <p:sp>
        <p:nvSpPr>
          <p:cNvPr id="43" name="Text Placeholder 3"/>
          <p:cNvSpPr txBox="1">
            <a:spLocks/>
          </p:cNvSpPr>
          <p:nvPr/>
        </p:nvSpPr>
        <p:spPr>
          <a:xfrm>
            <a:off x="1979681" y="3422362"/>
            <a:ext cx="432972" cy="359477"/>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1</a:t>
            </a:r>
          </a:p>
        </p:txBody>
      </p:sp>
      <p:sp>
        <p:nvSpPr>
          <p:cNvPr id="44" name="Text Placeholder 3"/>
          <p:cNvSpPr txBox="1">
            <a:spLocks/>
          </p:cNvSpPr>
          <p:nvPr/>
        </p:nvSpPr>
        <p:spPr>
          <a:xfrm>
            <a:off x="4198573" y="3422362"/>
            <a:ext cx="432972" cy="359477"/>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2</a:t>
            </a:r>
          </a:p>
        </p:txBody>
      </p:sp>
      <p:sp>
        <p:nvSpPr>
          <p:cNvPr id="45" name="Text Placeholder 3"/>
          <p:cNvSpPr txBox="1">
            <a:spLocks/>
          </p:cNvSpPr>
          <p:nvPr/>
        </p:nvSpPr>
        <p:spPr>
          <a:xfrm>
            <a:off x="6332196" y="3422362"/>
            <a:ext cx="432972" cy="359477"/>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3</a:t>
            </a:r>
          </a:p>
        </p:txBody>
      </p:sp>
      <p:sp>
        <p:nvSpPr>
          <p:cNvPr id="46" name="Text Placeholder 3"/>
          <p:cNvSpPr txBox="1">
            <a:spLocks/>
          </p:cNvSpPr>
          <p:nvPr/>
        </p:nvSpPr>
        <p:spPr>
          <a:xfrm>
            <a:off x="7994339" y="3422362"/>
            <a:ext cx="432972" cy="359477"/>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4</a:t>
            </a:r>
          </a:p>
        </p:txBody>
      </p:sp>
      <p:cxnSp>
        <p:nvCxnSpPr>
          <p:cNvPr id="48" name="Straight Arrow Connector 47"/>
          <p:cNvCxnSpPr/>
          <p:nvPr/>
        </p:nvCxnSpPr>
        <p:spPr>
          <a:xfrm>
            <a:off x="5849912" y="3876501"/>
            <a:ext cx="545049" cy="0"/>
          </a:xfrm>
          <a:prstGeom prst="straightConnector1">
            <a:avLst/>
          </a:prstGeom>
          <a:ln>
            <a:solidFill>
              <a:schemeClr val="tx1">
                <a:lumMod val="60000"/>
                <a:lumOff val="40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449290" y="3876501"/>
            <a:ext cx="545049" cy="0"/>
          </a:xfrm>
          <a:prstGeom prst="straightConnector1">
            <a:avLst/>
          </a:prstGeom>
          <a:ln>
            <a:solidFill>
              <a:schemeClr val="tx1">
                <a:lumMod val="60000"/>
                <a:lumOff val="40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0" name="Text Placeholder 3"/>
          <p:cNvSpPr txBox="1">
            <a:spLocks/>
          </p:cNvSpPr>
          <p:nvPr/>
        </p:nvSpPr>
        <p:spPr>
          <a:xfrm>
            <a:off x="2196167" y="2836286"/>
            <a:ext cx="2490595" cy="454124"/>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494949"/>
                </a:solidFill>
                <a:effectLst/>
                <a:uLnTx/>
                <a:uFillTx/>
                <a:latin typeface="Segoe UI Semibold" panose="020B0702040204020203" pitchFamily="34" charset="0"/>
                <a:ea typeface="+mn-ea"/>
                <a:cs typeface="Segoe UI Semibold" panose="020B0702040204020203" pitchFamily="34" charset="0"/>
              </a:rPr>
              <a:t>Recycling old master key</a:t>
            </a:r>
          </a:p>
        </p:txBody>
      </p:sp>
    </p:spTree>
    <p:extLst>
      <p:ext uri="{BB962C8B-B14F-4D97-AF65-F5344CB8AC3E}">
        <p14:creationId xmlns:p14="http://schemas.microsoft.com/office/powerpoint/2010/main" val="364393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355402" y="1956888"/>
            <a:ext cx="6113388" cy="3900924"/>
          </a:xfrm>
          <a:prstGeom prst="rect">
            <a:avLst/>
          </a:prstGeom>
        </p:spPr>
      </p:pic>
      <p:sp>
        <p:nvSpPr>
          <p:cNvPr id="4" name="Text Placeholder 3"/>
          <p:cNvSpPr>
            <a:spLocks noGrp="1"/>
          </p:cNvSpPr>
          <p:nvPr>
            <p:ph type="body" sz="quarter" idx="4294967295"/>
          </p:nvPr>
        </p:nvSpPr>
        <p:spPr>
          <a:xfrm>
            <a:off x="496605" y="885826"/>
            <a:ext cx="9801225" cy="908248"/>
          </a:xfrm>
        </p:spPr>
        <p:txBody>
          <a:bodyPr>
            <a:noAutofit/>
          </a:bodyPr>
          <a:lstStyle/>
          <a:p>
            <a:pPr marL="0" indent="0">
              <a:lnSpc>
                <a:spcPct val="100000"/>
              </a:lnSpc>
              <a:spcBef>
                <a:spcPts val="0"/>
              </a:spcBef>
              <a:buNone/>
            </a:pPr>
            <a:r>
              <a:rPr lang="en-US" sz="1800">
                <a:solidFill>
                  <a:srgbClr val="494949"/>
                </a:solidFill>
                <a:cs typeface="Segoe UI" panose="020B0502040204020203" pitchFamily="34" charset="0"/>
              </a:rPr>
              <a:t>In addition to the 2 master keys for the Cosmos DB account, there are 2 read-only keys. These read-only keys will only allow Read operations on the account.</a:t>
            </a:r>
          </a:p>
        </p:txBody>
      </p:sp>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0072C6"/>
                </a:solidFill>
                <a:effectLst/>
                <a:uLnTx/>
                <a:uFillTx/>
                <a:latin typeface="Segoe UI Light"/>
                <a:ea typeface="+mn-ea"/>
                <a:cs typeface="Segoe UI" pitchFamily="34" charset="0"/>
              </a:rPr>
              <a:t>Authorization: Read-Only Keys</a:t>
            </a:r>
          </a:p>
        </p:txBody>
      </p:sp>
      <p:grpSp>
        <p:nvGrpSpPr>
          <p:cNvPr id="9" name="Group 8"/>
          <p:cNvGrpSpPr/>
          <p:nvPr/>
        </p:nvGrpSpPr>
        <p:grpSpPr>
          <a:xfrm>
            <a:off x="4402184" y="2522737"/>
            <a:ext cx="7399564" cy="1821179"/>
            <a:chOff x="4206239" y="2373296"/>
            <a:chExt cx="7399564" cy="1821179"/>
          </a:xfrm>
        </p:grpSpPr>
        <p:cxnSp>
          <p:nvCxnSpPr>
            <p:cNvPr id="7" name="Elbow Connector 6"/>
            <p:cNvCxnSpPr>
              <a:stCxn id="14" idx="1"/>
            </p:cNvCxnSpPr>
            <p:nvPr/>
          </p:nvCxnSpPr>
          <p:spPr>
            <a:xfrm rot="10800000" flipV="1">
              <a:off x="4206239" y="2527185"/>
              <a:ext cx="2306863" cy="161388"/>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13101" y="2373296"/>
              <a:ext cx="509270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View your Read-only Keys from your </a:t>
              </a:r>
              <a:r>
                <a:rPr kumimoji="0" lang="en-US" sz="1400" b="1" i="0" u="none" strike="noStrike" kern="1200" cap="none" spc="0" normalizeH="0" baseline="0" noProof="0">
                  <a:ln>
                    <a:noFill/>
                  </a:ln>
                  <a:solidFill>
                    <a:srgbClr val="494949"/>
                  </a:solidFill>
                  <a:effectLst/>
                  <a:uLnTx/>
                  <a:uFillTx/>
                  <a:latin typeface="Segoe UI Light"/>
                  <a:ea typeface="+mn-ea"/>
                  <a:cs typeface="+mn-cs"/>
                </a:rPr>
                <a:t>Cosmos DB Account blade</a:t>
              </a:r>
              <a:endParaRPr kumimoji="0" lang="en-US" sz="1400" b="0" i="0" u="none" strike="noStrike" kern="1200" cap="none" spc="0" normalizeH="0" baseline="0" noProof="0">
                <a:ln>
                  <a:noFill/>
                </a:ln>
                <a:solidFill>
                  <a:srgbClr val="494949"/>
                </a:solidFill>
                <a:effectLst/>
                <a:uLnTx/>
                <a:uFillTx/>
                <a:latin typeface="Segoe UI Light"/>
                <a:ea typeface="+mn-ea"/>
                <a:cs typeface="+mn-cs"/>
              </a:endParaRPr>
            </a:p>
          </p:txBody>
        </p:sp>
        <p:cxnSp>
          <p:nvCxnSpPr>
            <p:cNvPr id="15" name="Elbow Connector 14"/>
            <p:cNvCxnSpPr>
              <a:stCxn id="20" idx="1"/>
            </p:cNvCxnSpPr>
            <p:nvPr/>
          </p:nvCxnSpPr>
          <p:spPr>
            <a:xfrm rot="10800000">
              <a:off x="6141746" y="3107933"/>
              <a:ext cx="371356" cy="235758"/>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3102" y="3189802"/>
              <a:ext cx="45212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Copy yours Uri + Read-only Keys from the </a:t>
              </a:r>
              <a:r>
                <a:rPr kumimoji="0" lang="en-US" sz="1400" b="1" i="0" u="none" strike="noStrike" kern="1200" cap="none" spc="0" normalizeH="0" baseline="0" noProof="0">
                  <a:ln>
                    <a:noFill/>
                  </a:ln>
                  <a:solidFill>
                    <a:srgbClr val="494949"/>
                  </a:solidFill>
                  <a:effectLst/>
                  <a:uLnTx/>
                  <a:uFillTx/>
                  <a:latin typeface="Segoe UI Light"/>
                  <a:ea typeface="+mn-ea"/>
                  <a:cs typeface="+mn-cs"/>
                </a:rPr>
                <a:t>Keys panel</a:t>
              </a:r>
              <a:endParaRPr kumimoji="0" lang="en-US" sz="1400" b="0" i="0" u="none" strike="noStrike" kern="1200" cap="none" spc="0" normalizeH="0" baseline="0" noProof="0">
                <a:ln>
                  <a:noFill/>
                </a:ln>
                <a:solidFill>
                  <a:srgbClr val="494949"/>
                </a:solidFill>
                <a:effectLst/>
                <a:uLnTx/>
                <a:uFillTx/>
                <a:latin typeface="Segoe UI Light"/>
                <a:ea typeface="+mn-ea"/>
                <a:cs typeface="+mn-cs"/>
              </a:endParaRPr>
            </a:p>
          </p:txBody>
        </p:sp>
        <p:cxnSp>
          <p:nvCxnSpPr>
            <p:cNvPr id="21" name="Elbow Connector 20"/>
            <p:cNvCxnSpPr>
              <a:stCxn id="23" idx="1"/>
            </p:cNvCxnSpPr>
            <p:nvPr/>
          </p:nvCxnSpPr>
          <p:spPr>
            <a:xfrm rot="10800000">
              <a:off x="6168342" y="3774303"/>
              <a:ext cx="344760" cy="266285"/>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513102" y="3886698"/>
              <a:ext cx="45212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Regenerate yours Read-only Keys from the </a:t>
              </a:r>
              <a:r>
                <a:rPr kumimoji="0" lang="en-US" sz="1400" b="1" i="0" u="none" strike="noStrike" kern="1200" cap="none" spc="0" normalizeH="0" baseline="0" noProof="0">
                  <a:ln>
                    <a:noFill/>
                  </a:ln>
                  <a:solidFill>
                    <a:srgbClr val="494949"/>
                  </a:solidFill>
                  <a:effectLst/>
                  <a:uLnTx/>
                  <a:uFillTx/>
                  <a:latin typeface="Segoe UI Light"/>
                  <a:ea typeface="+mn-ea"/>
                  <a:cs typeface="+mn-cs"/>
                </a:rPr>
                <a:t>Keys panel</a:t>
              </a:r>
              <a:endParaRPr kumimoji="0" lang="en-US" sz="1400" b="0" i="0" u="none" strike="noStrike" kern="1200" cap="none" spc="0" normalizeH="0" baseline="0" noProof="0">
                <a:ln>
                  <a:noFill/>
                </a:ln>
                <a:solidFill>
                  <a:srgbClr val="494949"/>
                </a:solidFill>
                <a:effectLst/>
                <a:uLnTx/>
                <a:uFillTx/>
                <a:latin typeface="Segoe UI Light"/>
                <a:ea typeface="+mn-ea"/>
                <a:cs typeface="+mn-cs"/>
              </a:endParaRPr>
            </a:p>
          </p:txBody>
        </p:sp>
      </p:grpSp>
    </p:spTree>
    <p:extLst>
      <p:ext uri="{BB962C8B-B14F-4D97-AF65-F5344CB8AC3E}">
        <p14:creationId xmlns:p14="http://schemas.microsoft.com/office/powerpoint/2010/main" val="808087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63BAD3C-1482-48B4-BC11-D6BF2D1627DC}"/>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0072C6"/>
                </a:solidFill>
                <a:effectLst/>
                <a:uLnTx/>
                <a:uFillTx/>
                <a:latin typeface="Segoe UI Light"/>
                <a:ea typeface="+mn-ea"/>
                <a:cs typeface="Segoe UI" pitchFamily="34" charset="0"/>
              </a:rPr>
              <a:t>Authorization: Resource Tokens</a:t>
            </a:r>
          </a:p>
        </p:txBody>
      </p:sp>
      <p:grpSp>
        <p:nvGrpSpPr>
          <p:cNvPr id="9" name="Group 8">
            <a:extLst>
              <a:ext uri="{FF2B5EF4-FFF2-40B4-BE49-F238E27FC236}">
                <a16:creationId xmlns:a16="http://schemas.microsoft.com/office/drawing/2014/main" id="{2539EDA5-667C-4670-8A91-8B6A374E24B2}"/>
              </a:ext>
            </a:extLst>
          </p:cNvPr>
          <p:cNvGrpSpPr/>
          <p:nvPr/>
        </p:nvGrpSpPr>
        <p:grpSpPr>
          <a:xfrm rot="18204502">
            <a:off x="95534" y="2634018"/>
            <a:ext cx="2674962" cy="898525"/>
            <a:chOff x="1214650" y="1910687"/>
            <a:chExt cx="2674962" cy="898525"/>
          </a:xfrm>
        </p:grpSpPr>
        <p:sp>
          <p:nvSpPr>
            <p:cNvPr id="5" name="Rectangle: Rounded Corners 4">
              <a:extLst>
                <a:ext uri="{FF2B5EF4-FFF2-40B4-BE49-F238E27FC236}">
                  <a16:creationId xmlns:a16="http://schemas.microsoft.com/office/drawing/2014/main" id="{C58AD54F-FB42-4292-8B23-F1887BC136D8}"/>
                </a:ext>
              </a:extLst>
            </p:cNvPr>
            <p:cNvSpPr/>
            <p:nvPr/>
          </p:nvSpPr>
          <p:spPr bwMode="auto">
            <a:xfrm>
              <a:off x="1419367" y="1910687"/>
              <a:ext cx="2470245" cy="8985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95C0FE6F-20C5-4308-8F4F-F2EBE1D39DA8}"/>
                </a:ext>
              </a:extLst>
            </p:cNvPr>
            <p:cNvSpPr/>
            <p:nvPr/>
          </p:nvSpPr>
          <p:spPr bwMode="auto">
            <a:xfrm>
              <a:off x="1678675" y="2101755"/>
              <a:ext cx="1965277" cy="504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6CB0111-3268-405A-A5E5-62F1B6C7D792}"/>
                </a:ext>
              </a:extLst>
            </p:cNvPr>
            <p:cNvSpPr txBox="1"/>
            <p:nvPr/>
          </p:nvSpPr>
          <p:spPr>
            <a:xfrm>
              <a:off x="1678675" y="2040306"/>
              <a:ext cx="19652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494949"/>
                      </a:gs>
                      <a:gs pos="30000">
                        <a:srgbClr val="494949"/>
                      </a:gs>
                    </a:gsLst>
                    <a:lin ang="5400000" scaled="0"/>
                  </a:gradFill>
                  <a:effectLst/>
                  <a:uLnTx/>
                  <a:uFillTx/>
                  <a:latin typeface="Segoe UI"/>
                  <a:ea typeface="+mn-ea"/>
                  <a:cs typeface="+mn-cs"/>
                </a:rPr>
                <a:t>77339876</a:t>
              </a:r>
            </a:p>
          </p:txBody>
        </p:sp>
        <p:sp>
          <p:nvSpPr>
            <p:cNvPr id="8" name="Block Arc 7">
              <a:extLst>
                <a:ext uri="{FF2B5EF4-FFF2-40B4-BE49-F238E27FC236}">
                  <a16:creationId xmlns:a16="http://schemas.microsoft.com/office/drawing/2014/main" id="{04E2EDB4-DE5F-4FC7-92E3-D2762C99A3D5}"/>
                </a:ext>
              </a:extLst>
            </p:cNvPr>
            <p:cNvSpPr/>
            <p:nvPr/>
          </p:nvSpPr>
          <p:spPr bwMode="auto">
            <a:xfrm rot="16200000">
              <a:off x="1241946" y="2149521"/>
              <a:ext cx="354842" cy="409433"/>
            </a:xfrm>
            <a:prstGeom prst="blockArc">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Content Placeholder 1">
            <a:extLst>
              <a:ext uri="{FF2B5EF4-FFF2-40B4-BE49-F238E27FC236}">
                <a16:creationId xmlns:a16="http://schemas.microsoft.com/office/drawing/2014/main" id="{1F859A42-3E53-4A34-A7FB-9DAF8F348161}"/>
              </a:ext>
            </a:extLst>
          </p:cNvPr>
          <p:cNvSpPr txBox="1">
            <a:spLocks/>
          </p:cNvSpPr>
          <p:nvPr/>
        </p:nvSpPr>
        <p:spPr>
          <a:xfrm>
            <a:off x="3035387" y="1210321"/>
            <a:ext cx="7173137" cy="782252"/>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Resource Tokens all limited time access to resources such as documents, collections, and other key controlled resources.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Limited time access (default 4 hours)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Ability to associate labels with resources to scope the token.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Generated by the service</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Best practice is to use an Azure Function to control via AAD who can generate a token.  </a:t>
            </a:r>
            <a:r>
              <a:rPr kumimoji="0" lang="en-US" sz="2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hlinkClick r:id="rId3"/>
              </a:rPr>
              <a:t>Pattern + video on Channel9.</a:t>
            </a:r>
            <a:endParaRPr kumimoji="0" lang="en-US" sz="2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9058483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3ACB52-F7B1-4BE4-B1C3-859E0DAA4012}"/>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r>
              <a:rPr lang="en-US" sz="2800">
                <a:solidFill>
                  <a:srgbClr val="0072C6"/>
                </a:solidFill>
                <a:ea typeface="+mj-lt"/>
                <a:cs typeface="+mj-lt"/>
              </a:rPr>
              <a:t>Authorization: Create Your Own Roles</a:t>
            </a:r>
            <a:endParaRPr lang="en-US" sz="2800">
              <a:ea typeface="+mj-lt"/>
              <a:cs typeface="+mj-lt"/>
            </a:endParaRPr>
          </a:p>
          <a:p>
            <a:endParaRPr lang="en-US" sz="2800" dirty="0">
              <a:solidFill>
                <a:srgbClr val="0072C6"/>
              </a:solidFill>
            </a:endParaRPr>
          </a:p>
        </p:txBody>
      </p:sp>
      <p:sp>
        <p:nvSpPr>
          <p:cNvPr id="2" name="TextBox 1">
            <a:extLst>
              <a:ext uri="{FF2B5EF4-FFF2-40B4-BE49-F238E27FC236}">
                <a16:creationId xmlns:a16="http://schemas.microsoft.com/office/drawing/2014/main" id="{F11061FE-2EFF-4E37-A9A8-F423E371C86A}"/>
              </a:ext>
            </a:extLst>
          </p:cNvPr>
          <p:cNvSpPr txBox="1"/>
          <p:nvPr/>
        </p:nvSpPr>
        <p:spPr>
          <a:xfrm>
            <a:off x="6229350" y="1057275"/>
            <a:ext cx="5600700" cy="2986972"/>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100">
                <a:ea typeface="+mn-lt"/>
                <a:cs typeface="+mn-lt"/>
              </a:rPr>
              <a:t>{</a:t>
            </a:r>
            <a:endParaRPr lang="en-US" sz="1100">
              <a:cs typeface="Segoe UI"/>
            </a:endParaRPr>
          </a:p>
          <a:p>
            <a:r>
              <a:rPr lang="en-US" sz="1100">
                <a:ea typeface="+mn-lt"/>
                <a:cs typeface="+mn-lt"/>
              </a:rPr>
              <a:t>  "Name": "Azure Cosmos Collection and Key Management",</a:t>
            </a:r>
            <a:endParaRPr lang="en-US" sz="1100">
              <a:cs typeface="Segoe UI"/>
            </a:endParaRPr>
          </a:p>
          <a:p>
            <a:r>
              <a:rPr lang="en-US" sz="1100">
                <a:ea typeface="+mn-lt"/>
                <a:cs typeface="+mn-lt"/>
              </a:rPr>
              <a:t>  "Id": "fa63e82d-7fa4-4e33-bfe5-295951d2e6a7",</a:t>
            </a:r>
            <a:endParaRPr lang="en-US" sz="1100">
              <a:cs typeface="Segoe UI"/>
            </a:endParaRPr>
          </a:p>
          <a:p>
            <a:r>
              <a:rPr lang="en-US" sz="1100">
                <a:ea typeface="+mn-lt"/>
                <a:cs typeface="+mn-lt"/>
              </a:rPr>
              <a:t>  "IsCustom": true,</a:t>
            </a:r>
            <a:endParaRPr lang="en-US" sz="1100">
              <a:cs typeface="Segoe UI"/>
            </a:endParaRPr>
          </a:p>
          <a:p>
            <a:r>
              <a:rPr lang="en-US" sz="1100">
                <a:ea typeface="+mn-lt"/>
                <a:cs typeface="+mn-lt"/>
              </a:rPr>
              <a:t>  "Description": "Use to give collection and data permisssions.",</a:t>
            </a:r>
            <a:endParaRPr lang="en-US" sz="1100">
              <a:cs typeface="Segoe UI"/>
            </a:endParaRPr>
          </a:p>
          <a:p>
            <a:r>
              <a:rPr lang="en-US" sz="1100">
                <a:ea typeface="+mn-lt"/>
                <a:cs typeface="+mn-lt"/>
              </a:rPr>
              <a:t>  "Actions": [</a:t>
            </a:r>
            <a:endParaRPr lang="en-US" sz="1100">
              <a:cs typeface="Segoe UI"/>
            </a:endParaRPr>
          </a:p>
          <a:p>
            <a:r>
              <a:rPr lang="en-US" sz="1100">
                <a:ea typeface="+mn-lt"/>
                <a:cs typeface="+mn-lt"/>
              </a:rPr>
              <a:t>    "Microsoft.DocumentDB/databaseAccounts/apis/databases/containers/*",</a:t>
            </a:r>
            <a:endParaRPr lang="en-US" sz="1100">
              <a:cs typeface="Segoe UI"/>
            </a:endParaRPr>
          </a:p>
          <a:p>
            <a:r>
              <a:rPr lang="en-US" sz="1100">
                <a:ea typeface="+mn-lt"/>
                <a:cs typeface="+mn-lt"/>
              </a:rPr>
              <a:t>    "Microsoft.DocumentDB/databaseAccounts/listKeys/action"</a:t>
            </a:r>
            <a:endParaRPr lang="en-US" sz="1100">
              <a:cs typeface="Segoe UI"/>
            </a:endParaRPr>
          </a:p>
          <a:p>
            <a:r>
              <a:rPr lang="en-US" sz="1100">
                <a:ea typeface="+mn-lt"/>
                <a:cs typeface="+mn-lt"/>
              </a:rPr>
              <a:t>  ],</a:t>
            </a:r>
            <a:endParaRPr lang="en-US" sz="1100">
              <a:cs typeface="Segoe UI"/>
            </a:endParaRPr>
          </a:p>
          <a:p>
            <a:r>
              <a:rPr lang="en-US" sz="1100">
                <a:ea typeface="+mn-lt"/>
                <a:cs typeface="+mn-lt"/>
              </a:rPr>
              <a:t>  "NotActions": [],</a:t>
            </a:r>
            <a:endParaRPr lang="en-US" sz="1100">
              <a:cs typeface="Segoe UI"/>
            </a:endParaRPr>
          </a:p>
          <a:p>
            <a:r>
              <a:rPr lang="en-US" sz="1100">
                <a:ea typeface="+mn-lt"/>
                <a:cs typeface="+mn-lt"/>
              </a:rPr>
              <a:t>  "DataActions": [],</a:t>
            </a:r>
            <a:endParaRPr lang="en-US" sz="1100">
              <a:cs typeface="Segoe UI"/>
            </a:endParaRPr>
          </a:p>
          <a:p>
            <a:r>
              <a:rPr lang="en-US" sz="1100">
                <a:ea typeface="+mn-lt"/>
                <a:cs typeface="+mn-lt"/>
              </a:rPr>
              <a:t>  "NotDataActions": [],</a:t>
            </a:r>
            <a:endParaRPr lang="en-US" sz="1100">
              <a:cs typeface="Segoe UI"/>
            </a:endParaRPr>
          </a:p>
          <a:p>
            <a:r>
              <a:rPr lang="en-US" sz="1100">
                <a:ea typeface="+mn-lt"/>
                <a:cs typeface="+mn-lt"/>
              </a:rPr>
              <a:t>  "AssignableScopes": [</a:t>
            </a:r>
            <a:endParaRPr lang="en-US" sz="1100">
              <a:cs typeface="Segoe UI"/>
            </a:endParaRPr>
          </a:p>
          <a:p>
            <a:r>
              <a:rPr lang="en-US" sz="1100">
                <a:ea typeface="+mn-lt"/>
                <a:cs typeface="+mn-lt"/>
              </a:rPr>
              <a:t>    "/subscriptions/33ffd99e-b11a-56e8-8104-8c3736853ef7"</a:t>
            </a:r>
            <a:endParaRPr lang="en-US" sz="1100">
              <a:cs typeface="Segoe UI"/>
            </a:endParaRPr>
          </a:p>
          <a:p>
            <a:r>
              <a:rPr lang="en-US" sz="1100">
                <a:ea typeface="+mn-lt"/>
                <a:cs typeface="+mn-lt"/>
              </a:rPr>
              <a:t>  ]</a:t>
            </a:r>
            <a:endParaRPr lang="en-US" sz="1100">
              <a:cs typeface="Segoe UI"/>
            </a:endParaRPr>
          </a:p>
          <a:p>
            <a:pPr algn="l">
              <a:lnSpc>
                <a:spcPct val="90000"/>
              </a:lnSpc>
              <a:spcAft>
                <a:spcPts val="600"/>
              </a:spcAft>
            </a:pPr>
            <a:r>
              <a:rPr lang="en-US" sz="1100">
                <a:ea typeface="+mn-lt"/>
                <a:cs typeface="+mn-lt"/>
              </a:rPr>
              <a:t>}</a:t>
            </a:r>
            <a:endParaRPr lang="en-US" sz="1100">
              <a:cs typeface="Segoe UI"/>
            </a:endParaRPr>
          </a:p>
        </p:txBody>
      </p:sp>
      <p:sp>
        <p:nvSpPr>
          <p:cNvPr id="3" name="Content Placeholder 1">
            <a:extLst>
              <a:ext uri="{FF2B5EF4-FFF2-40B4-BE49-F238E27FC236}">
                <a16:creationId xmlns:a16="http://schemas.microsoft.com/office/drawing/2014/main" id="{8FEAD060-57E3-4EF6-97FA-E03B85B4C0AE}"/>
              </a:ext>
            </a:extLst>
          </p:cNvPr>
          <p:cNvSpPr txBox="1">
            <a:spLocks/>
          </p:cNvSpPr>
          <p:nvPr/>
        </p:nvSpPr>
        <p:spPr>
          <a:xfrm>
            <a:off x="387437" y="1372246"/>
            <a:ext cx="5534837" cy="4106477"/>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a:cs typeface="Segoe UI"/>
                <a:hlinkClick r:id="rId3"/>
              </a:rPr>
              <a:t>Granular AAD Actions</a:t>
            </a:r>
            <a:r>
              <a:rPr lang="en-US" sz="2800" dirty="0">
                <a:cs typeface="Segoe UI"/>
              </a:rPr>
              <a:t> unded the </a:t>
            </a:r>
            <a:r>
              <a:rPr lang="en-US" sz="2800" dirty="0" err="1">
                <a:cs typeface="Segoe UI"/>
              </a:rPr>
              <a:t>Microsoft.DocumentDB</a:t>
            </a:r>
            <a:r>
              <a:rPr lang="en-US" sz="2800" dirty="0">
                <a:cs typeface="Segoe UI"/>
              </a:rPr>
              <a:t> namespace to control exactly what you want developers and applications to access.</a:t>
            </a:r>
          </a:p>
          <a:p>
            <a:pPr marL="0" indent="0">
              <a:buNone/>
            </a:pPr>
            <a:endParaRPr lang="en-US" sz="2800" dirty="0">
              <a:cs typeface="Segoe UI"/>
            </a:endParaRPr>
          </a:p>
          <a:p>
            <a:pPr marL="0" indent="0">
              <a:buNone/>
            </a:pPr>
            <a:r>
              <a:rPr lang="en-US" sz="2800" dirty="0">
                <a:cs typeface="Segoe UI"/>
              </a:rPr>
              <a:t>Ability to limit database and container opertions like create and delete to only ARM based access.  This creates the opportunity for data access only permissions.</a:t>
            </a:r>
          </a:p>
          <a:p>
            <a:pPr marL="0" indent="0">
              <a:buNone/>
            </a:pPr>
            <a:endParaRPr lang="en-US" sz="2800" dirty="0">
              <a:cs typeface="Segoe UI"/>
            </a:endParaRPr>
          </a:p>
          <a:p>
            <a:pPr marL="0" indent="0">
              <a:buNone/>
            </a:pPr>
            <a:endParaRPr lang="en-US" sz="2800" dirty="0">
              <a:cs typeface="Segoe UI"/>
            </a:endParaRPr>
          </a:p>
          <a:p>
            <a:pPr marL="0" indent="0">
              <a:buNone/>
            </a:pPr>
            <a:endParaRPr lang="en-US" sz="2800" dirty="0">
              <a:cs typeface="Segoe UI"/>
            </a:endParaRPr>
          </a:p>
        </p:txBody>
      </p:sp>
      <p:sp>
        <p:nvSpPr>
          <p:cNvPr id="6" name="Rectangle 5">
            <a:extLst>
              <a:ext uri="{FF2B5EF4-FFF2-40B4-BE49-F238E27FC236}">
                <a16:creationId xmlns:a16="http://schemas.microsoft.com/office/drawing/2014/main" id="{7F3685EE-854D-4DBA-8619-27851487B3E5}"/>
              </a:ext>
            </a:extLst>
          </p:cNvPr>
          <p:cNvSpPr/>
          <p:nvPr/>
        </p:nvSpPr>
        <p:spPr>
          <a:xfrm>
            <a:off x="7405762" y="4458049"/>
            <a:ext cx="3205287" cy="6944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7" name="Rectangle 6">
            <a:extLst>
              <a:ext uri="{FF2B5EF4-FFF2-40B4-BE49-F238E27FC236}">
                <a16:creationId xmlns:a16="http://schemas.microsoft.com/office/drawing/2014/main" id="{0987118C-4CB2-4B20-9FD3-E1251929F00D}"/>
              </a:ext>
            </a:extLst>
          </p:cNvPr>
          <p:cNvSpPr/>
          <p:nvPr/>
        </p:nvSpPr>
        <p:spPr>
          <a:xfrm>
            <a:off x="7405762" y="5152527"/>
            <a:ext cx="3205287" cy="84787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8" name="Rectangle 7">
            <a:extLst>
              <a:ext uri="{FF2B5EF4-FFF2-40B4-BE49-F238E27FC236}">
                <a16:creationId xmlns:a16="http://schemas.microsoft.com/office/drawing/2014/main" id="{B291F0FC-11C4-49F5-A432-03182020E0B7}"/>
              </a:ext>
            </a:extLst>
          </p:cNvPr>
          <p:cNvSpPr/>
          <p:nvPr/>
        </p:nvSpPr>
        <p:spPr>
          <a:xfrm>
            <a:off x="7405762" y="6000401"/>
            <a:ext cx="3205287" cy="51200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9" name="TextBox 4">
            <a:extLst>
              <a:ext uri="{FF2B5EF4-FFF2-40B4-BE49-F238E27FC236}">
                <a16:creationId xmlns:a16="http://schemas.microsoft.com/office/drawing/2014/main" id="{E3B4842F-06D9-4E28-816B-969032F66277}"/>
              </a:ext>
            </a:extLst>
          </p:cNvPr>
          <p:cNvSpPr txBox="1"/>
          <p:nvPr/>
        </p:nvSpPr>
        <p:spPr>
          <a:xfrm>
            <a:off x="7705326" y="4487122"/>
            <a:ext cx="3917616"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ea typeface="+mn-lt"/>
                <a:cs typeface="+mn-lt"/>
              </a:rPr>
              <a:t>Control </a:t>
            </a:r>
            <a:r>
              <a:rPr lang="en-US" sz="1400" b="1" err="1">
                <a:ea typeface="+mn-lt"/>
                <a:cs typeface="+mn-lt"/>
              </a:rPr>
              <a:t>vNET</a:t>
            </a:r>
            <a:endParaRPr lang="en-US" sz="1400" b="1">
              <a:ea typeface="+mn-lt"/>
              <a:cs typeface="+mn-lt"/>
            </a:endParaRPr>
          </a:p>
          <a:p>
            <a:r>
              <a:rPr lang="en-US" sz="1400" b="1">
                <a:cs typeface="Calibri"/>
              </a:rPr>
              <a:t>Control Firewall</a:t>
            </a:r>
          </a:p>
          <a:p>
            <a:r>
              <a:rPr lang="en-US" sz="1400" b="1">
                <a:cs typeface="Calibri"/>
              </a:rPr>
              <a:t>Access Monitoring and Metrics</a:t>
            </a:r>
          </a:p>
          <a:p>
            <a:r>
              <a:rPr lang="en-US" sz="1400" b="1">
                <a:cs typeface="Calibri"/>
              </a:rPr>
              <a:t>Create Database</a:t>
            </a:r>
          </a:p>
          <a:p>
            <a:r>
              <a:rPr lang="en-US" sz="1400" b="1">
                <a:cs typeface="Calibri"/>
              </a:rPr>
              <a:t>Create Collection</a:t>
            </a:r>
          </a:p>
          <a:p>
            <a:r>
              <a:rPr lang="en-US" sz="1400" b="1">
                <a:cs typeface="Calibri"/>
              </a:rPr>
              <a:t>Set Indexing Policy</a:t>
            </a:r>
          </a:p>
          <a:p>
            <a:r>
              <a:rPr lang="en-US" sz="1400" b="1">
                <a:cs typeface="Calibri"/>
              </a:rPr>
              <a:t>Set RU's</a:t>
            </a:r>
          </a:p>
          <a:p>
            <a:r>
              <a:rPr lang="en-US" sz="1400" b="1">
                <a:cs typeface="Calibri"/>
              </a:rPr>
              <a:t>Run Query</a:t>
            </a:r>
          </a:p>
          <a:p>
            <a:r>
              <a:rPr lang="en-US" sz="1400" b="1">
                <a:cs typeface="Calibri"/>
              </a:rPr>
              <a:t>Read and Write Document</a:t>
            </a:r>
          </a:p>
        </p:txBody>
      </p:sp>
      <p:sp>
        <p:nvSpPr>
          <p:cNvPr id="10" name="Left Brace 9">
            <a:extLst>
              <a:ext uri="{FF2B5EF4-FFF2-40B4-BE49-F238E27FC236}">
                <a16:creationId xmlns:a16="http://schemas.microsoft.com/office/drawing/2014/main" id="{F521AC97-CE00-4EFA-BA42-5EB69C1ED144}"/>
              </a:ext>
            </a:extLst>
          </p:cNvPr>
          <p:cNvSpPr/>
          <p:nvPr/>
        </p:nvSpPr>
        <p:spPr>
          <a:xfrm>
            <a:off x="7127913" y="4457301"/>
            <a:ext cx="184166" cy="15445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a:p>
        </p:txBody>
      </p:sp>
      <p:sp>
        <p:nvSpPr>
          <p:cNvPr id="11" name="Right Brace 10">
            <a:extLst>
              <a:ext uri="{FF2B5EF4-FFF2-40B4-BE49-F238E27FC236}">
                <a16:creationId xmlns:a16="http://schemas.microsoft.com/office/drawing/2014/main" id="{959EAA06-DF63-4F98-AA08-F1DB390C3DFD}"/>
              </a:ext>
            </a:extLst>
          </p:cNvPr>
          <p:cNvSpPr/>
          <p:nvPr/>
        </p:nvSpPr>
        <p:spPr>
          <a:xfrm>
            <a:off x="10641142" y="5217705"/>
            <a:ext cx="149407" cy="12971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a:p>
        </p:txBody>
      </p:sp>
      <p:sp>
        <p:nvSpPr>
          <p:cNvPr id="12" name="TextBox 7">
            <a:extLst>
              <a:ext uri="{FF2B5EF4-FFF2-40B4-BE49-F238E27FC236}">
                <a16:creationId xmlns:a16="http://schemas.microsoft.com/office/drawing/2014/main" id="{1041C14F-9DE2-40F5-BC4D-A34CDD34934E}"/>
              </a:ext>
            </a:extLst>
          </p:cNvPr>
          <p:cNvSpPr txBox="1"/>
          <p:nvPr/>
        </p:nvSpPr>
        <p:spPr>
          <a:xfrm>
            <a:off x="10786891" y="5579927"/>
            <a:ext cx="1409699" cy="6001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Data plane</a:t>
            </a:r>
            <a:endParaRPr lang="en-US" sz="1100" b="1" err="1">
              <a:cs typeface="Calibri"/>
            </a:endParaRPr>
          </a:p>
          <a:p>
            <a:pPr algn="ctr"/>
            <a:r>
              <a:rPr lang="en-US" sz="1100">
                <a:cs typeface="Calibri"/>
              </a:rPr>
              <a:t>Key and Resource Token</a:t>
            </a:r>
          </a:p>
        </p:txBody>
      </p:sp>
      <p:sp>
        <p:nvSpPr>
          <p:cNvPr id="13" name="TextBox 8">
            <a:extLst>
              <a:ext uri="{FF2B5EF4-FFF2-40B4-BE49-F238E27FC236}">
                <a16:creationId xmlns:a16="http://schemas.microsoft.com/office/drawing/2014/main" id="{84223DB6-49DB-4E40-B19C-12390AE9553D}"/>
              </a:ext>
            </a:extLst>
          </p:cNvPr>
          <p:cNvSpPr txBox="1"/>
          <p:nvPr/>
        </p:nvSpPr>
        <p:spPr>
          <a:xfrm>
            <a:off x="5652800" y="5015083"/>
            <a:ext cx="1806766"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cs typeface="Calibri"/>
              </a:rPr>
              <a:t>Control plane</a:t>
            </a:r>
            <a:endParaRPr lang="en-US" sz="1100"/>
          </a:p>
          <a:p>
            <a:pPr algn="ctr"/>
            <a:r>
              <a:rPr lang="en-US" sz="1100">
                <a:cs typeface="Calibri"/>
              </a:rPr>
              <a:t>AAD RBAC/IAM</a:t>
            </a:r>
          </a:p>
        </p:txBody>
      </p:sp>
      <p:sp>
        <p:nvSpPr>
          <p:cNvPr id="14" name="TextBox 13">
            <a:extLst>
              <a:ext uri="{FF2B5EF4-FFF2-40B4-BE49-F238E27FC236}">
                <a16:creationId xmlns:a16="http://schemas.microsoft.com/office/drawing/2014/main" id="{8904CBC8-5F23-427D-ADCB-9281D9CAE619}"/>
              </a:ext>
            </a:extLst>
          </p:cNvPr>
          <p:cNvSpPr txBox="1"/>
          <p:nvPr/>
        </p:nvSpPr>
        <p:spPr>
          <a:xfrm>
            <a:off x="5729696" y="6516171"/>
            <a:ext cx="6100354" cy="369332"/>
          </a:xfrm>
          <a:prstGeom prst="rect">
            <a:avLst/>
          </a:prstGeom>
          <a:noFill/>
        </p:spPr>
        <p:txBody>
          <a:bodyPr wrap="square">
            <a:spAutoFit/>
          </a:bodyPr>
          <a:lstStyle/>
          <a:p>
            <a:pPr algn="r"/>
            <a:r>
              <a:rPr lang="en-US" i="0" dirty="0">
                <a:solidFill>
                  <a:srgbClr val="171717"/>
                </a:solidFill>
                <a:effectLst/>
                <a:latin typeface="Segoe UI" panose="020B0502040204020203" pitchFamily="34" charset="0"/>
                <a:hlinkClick r:id="rId4"/>
              </a:rPr>
              <a:t>Create the custom Azure Active Directory role</a:t>
            </a:r>
            <a:endParaRPr lang="en-US"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3680917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1186330" y="2258038"/>
            <a:ext cx="9144000" cy="1170962"/>
          </a:xfrm>
        </p:spPr>
        <p:txBody>
          <a:bodyPr/>
          <a:lstStyle/>
          <a:p>
            <a:r>
              <a:rPr lang="en-US" sz="3600" dirty="0">
                <a:solidFill>
                  <a:schemeClr val="tx1"/>
                </a:solidFill>
              </a:rPr>
              <a:t>Enterprise Security Features on Azure Cosmos DB</a:t>
            </a:r>
            <a:r>
              <a:rPr lang="en-US" dirty="0"/>
              <a:t> </a:t>
            </a:r>
            <a:endParaRPr lang="en-IN" dirty="0"/>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1186330" y="4110967"/>
            <a:ext cx="9144000" cy="1179810"/>
          </a:xfrm>
        </p:spPr>
        <p:txBody>
          <a:bodyPr/>
          <a:lstStyle/>
          <a:p>
            <a:r>
              <a:rPr lang="en-IN" dirty="0"/>
              <a:t>Saranya Sriram</a:t>
            </a:r>
          </a:p>
          <a:p>
            <a:r>
              <a:rPr lang="en-US" dirty="0">
                <a:solidFill>
                  <a:srgbClr val="ED7D31"/>
                </a:solidFill>
                <a:latin typeface="Calibri Light" panose="020F0302020204030204"/>
              </a:rPr>
              <a:t>       @sharan779</a:t>
            </a:r>
            <a:r>
              <a:rPr lang="en-IN" dirty="0"/>
              <a:t> </a:t>
            </a:r>
          </a:p>
          <a:p>
            <a:endParaRPr lang="en-IN" dirty="0"/>
          </a:p>
        </p:txBody>
      </p:sp>
      <p:pic>
        <p:nvPicPr>
          <p:cNvPr id="2" name="Picture 1" descr="Logo&#10;&#10;Description automatically generated">
            <a:extLst>
              <a:ext uri="{FF2B5EF4-FFF2-40B4-BE49-F238E27FC236}">
                <a16:creationId xmlns:a16="http://schemas.microsoft.com/office/drawing/2014/main" id="{022A8FF3-FE09-47F6-4294-7CA8ED9F949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86330" y="4574222"/>
            <a:ext cx="360217" cy="270163"/>
          </a:xfrm>
          <a:prstGeom prst="rect">
            <a:avLst/>
          </a:prstGeom>
        </p:spPr>
      </p:pic>
    </p:spTree>
    <p:extLst>
      <p:ext uri="{BB962C8B-B14F-4D97-AF65-F5344CB8AC3E}">
        <p14:creationId xmlns:p14="http://schemas.microsoft.com/office/powerpoint/2010/main" val="2654086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Azure Cosmos DB Security:</a:t>
            </a:r>
            <a:br>
              <a:rPr lang="en-US" sz="4800" dirty="0">
                <a:solidFill>
                  <a:schemeClr val="bg1"/>
                </a:solidFill>
                <a:latin typeface="+mn-lt"/>
              </a:rPr>
            </a:br>
            <a:r>
              <a:rPr lang="en-US" sz="4800" dirty="0">
                <a:solidFill>
                  <a:schemeClr val="bg1"/>
                </a:solidFill>
                <a:latin typeface="+mn-lt"/>
              </a:rPr>
              <a:t>Encryption</a:t>
            </a: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34784685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B2B7-9BDD-4484-8BDC-810419F0FE6E}"/>
              </a:ext>
            </a:extLst>
          </p:cNvPr>
          <p:cNvSpPr>
            <a:spLocks noGrp="1"/>
          </p:cNvSpPr>
          <p:nvPr>
            <p:ph type="title"/>
          </p:nvPr>
        </p:nvSpPr>
        <p:spPr>
          <a:xfrm>
            <a:off x="520041" y="341720"/>
            <a:ext cx="11151917" cy="507831"/>
          </a:xfrm>
        </p:spPr>
        <p:txBody>
          <a:bodyPr/>
          <a:lstStyle/>
          <a:p>
            <a:r>
              <a:rPr lang="en-US" dirty="0"/>
              <a:t>Azure Cosmos DB Encryption</a:t>
            </a:r>
          </a:p>
        </p:txBody>
      </p:sp>
      <p:sp>
        <p:nvSpPr>
          <p:cNvPr id="3" name="Content Placeholder 2">
            <a:extLst>
              <a:ext uri="{FF2B5EF4-FFF2-40B4-BE49-F238E27FC236}">
                <a16:creationId xmlns:a16="http://schemas.microsoft.com/office/drawing/2014/main" id="{5C46EF29-3C58-455A-AFC6-FD152090BD59}"/>
              </a:ext>
            </a:extLst>
          </p:cNvPr>
          <p:cNvSpPr>
            <a:spLocks noGrp="1"/>
          </p:cNvSpPr>
          <p:nvPr>
            <p:ph idx="1"/>
          </p:nvPr>
        </p:nvSpPr>
        <p:spPr>
          <a:xfrm>
            <a:off x="8094068" y="3288750"/>
            <a:ext cx="3019978" cy="2973613"/>
          </a:xfrm>
          <a:solidFill>
            <a:srgbClr val="FCFA9C"/>
          </a:solidFill>
        </p:spPr>
        <p:txBody>
          <a:bodyPr>
            <a:normAutofit fontScale="62500" lnSpcReduction="20000"/>
          </a:bodyPr>
          <a:lstStyle/>
          <a:p>
            <a:pPr marL="0" indent="0" algn="ctr">
              <a:lnSpc>
                <a:spcPct val="120000"/>
              </a:lnSpc>
              <a:spcBef>
                <a:spcPts val="0"/>
              </a:spcBef>
              <a:buNone/>
            </a:pPr>
            <a:r>
              <a:rPr lang="en-US" sz="2400" b="1" dirty="0">
                <a:solidFill>
                  <a:srgbClr val="494949"/>
                </a:solidFill>
                <a:latin typeface="Segoe UI"/>
              </a:rPr>
              <a:t>Client Side Encryption</a:t>
            </a:r>
          </a:p>
          <a:p>
            <a:pPr marL="0" indent="0" algn="ctr">
              <a:lnSpc>
                <a:spcPct val="120000"/>
              </a:lnSpc>
              <a:spcBef>
                <a:spcPts val="0"/>
              </a:spcBef>
              <a:buNone/>
            </a:pPr>
            <a:r>
              <a:rPr lang="en-US" sz="2400" b="1" dirty="0">
                <a:solidFill>
                  <a:srgbClr val="494949"/>
                </a:solidFill>
                <a:latin typeface="Segoe UI"/>
              </a:rPr>
              <a:t> (GA)</a:t>
            </a:r>
          </a:p>
          <a:p>
            <a:r>
              <a:rPr lang="en-US" sz="2400" dirty="0">
                <a:solidFill>
                  <a:srgbClr val="494949"/>
                </a:solidFill>
                <a:latin typeface="Segoe UI"/>
              </a:rPr>
              <a:t>Encryption before transit</a:t>
            </a:r>
          </a:p>
          <a:p>
            <a:r>
              <a:rPr lang="en-US" sz="2400" dirty="0">
                <a:solidFill>
                  <a:srgbClr val="494949"/>
                </a:solidFill>
                <a:latin typeface="Segoe UI"/>
              </a:rPr>
              <a:t>Full control by the developer of keys and storage of keys</a:t>
            </a:r>
          </a:p>
          <a:p>
            <a:r>
              <a:rPr lang="en-US" sz="2400" dirty="0">
                <a:solidFill>
                  <a:srgbClr val="494949"/>
                </a:solidFill>
                <a:latin typeface="Segoe UI"/>
              </a:rPr>
              <a:t>One key per document (row)</a:t>
            </a:r>
          </a:p>
          <a:p>
            <a:r>
              <a:rPr lang="en-US" sz="2400" dirty="0">
                <a:solidFill>
                  <a:srgbClr val="494949"/>
                </a:solidFill>
                <a:latin typeface="Segoe UI"/>
              </a:rPr>
              <a:t>Select terms (columns) to encrypt</a:t>
            </a:r>
          </a:p>
          <a:p>
            <a:r>
              <a:rPr lang="en-US" sz="2400" dirty="0">
                <a:solidFill>
                  <a:srgbClr val="494949"/>
                </a:solidFill>
                <a:latin typeface="Segoe UI"/>
              </a:rPr>
              <a:t>Can be combined with Customer Managed Keys and Service Managed Keys.</a:t>
            </a:r>
          </a:p>
        </p:txBody>
      </p:sp>
      <p:grpSp>
        <p:nvGrpSpPr>
          <p:cNvPr id="4" name="Group 3">
            <a:extLst>
              <a:ext uri="{FF2B5EF4-FFF2-40B4-BE49-F238E27FC236}">
                <a16:creationId xmlns:a16="http://schemas.microsoft.com/office/drawing/2014/main" id="{D4BC07DA-5CB7-4B73-98BC-6BB287AD8BCC}"/>
              </a:ext>
            </a:extLst>
          </p:cNvPr>
          <p:cNvGrpSpPr/>
          <p:nvPr/>
        </p:nvGrpSpPr>
        <p:grpSpPr>
          <a:xfrm>
            <a:off x="11321845" y="5996218"/>
            <a:ext cx="837840" cy="855437"/>
            <a:chOff x="9977504" y="176950"/>
            <a:chExt cx="1906878" cy="1760380"/>
          </a:xfrm>
        </p:grpSpPr>
        <p:pic>
          <p:nvPicPr>
            <p:cNvPr id="5" name="Picture 5" descr="A picture containing wheel&#10;&#10;Description generated with very high confidence">
              <a:extLst>
                <a:ext uri="{FF2B5EF4-FFF2-40B4-BE49-F238E27FC236}">
                  <a16:creationId xmlns:a16="http://schemas.microsoft.com/office/drawing/2014/main" id="{AC0299A7-F176-4987-81C1-7419DAFD39CE}"/>
                </a:ext>
              </a:extLst>
            </p:cNvPr>
            <p:cNvPicPr>
              <a:picLocks noChangeAspect="1"/>
            </p:cNvPicPr>
            <p:nvPr/>
          </p:nvPicPr>
          <p:blipFill>
            <a:blip r:embed="rId3"/>
            <a:stretch>
              <a:fillRect/>
            </a:stretch>
          </p:blipFill>
          <p:spPr>
            <a:xfrm>
              <a:off x="9977504" y="176950"/>
              <a:ext cx="1906878" cy="1760380"/>
            </a:xfrm>
            <a:prstGeom prst="rect">
              <a:avLst/>
            </a:prstGeom>
          </p:spPr>
        </p:pic>
        <p:pic>
          <p:nvPicPr>
            <p:cNvPr id="6" name="Graphic 1" descr="Key">
              <a:extLst>
                <a:ext uri="{FF2B5EF4-FFF2-40B4-BE49-F238E27FC236}">
                  <a16:creationId xmlns:a16="http://schemas.microsoft.com/office/drawing/2014/main" id="{4FB25E91-99BD-4AFB-9B50-FC15AADCCF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80000">
              <a:off x="10448950" y="579947"/>
              <a:ext cx="960235" cy="949503"/>
            </a:xfrm>
            <a:prstGeom prst="rect">
              <a:avLst/>
            </a:prstGeom>
          </p:spPr>
        </p:pic>
      </p:grpSp>
      <p:sp>
        <p:nvSpPr>
          <p:cNvPr id="7" name="Content Placeholder 2">
            <a:extLst>
              <a:ext uri="{FF2B5EF4-FFF2-40B4-BE49-F238E27FC236}">
                <a16:creationId xmlns:a16="http://schemas.microsoft.com/office/drawing/2014/main" id="{FD9A5318-DD52-4BFD-AD99-D67101194D9E}"/>
              </a:ext>
            </a:extLst>
          </p:cNvPr>
          <p:cNvSpPr txBox="1">
            <a:spLocks/>
          </p:cNvSpPr>
          <p:nvPr/>
        </p:nvSpPr>
        <p:spPr>
          <a:xfrm>
            <a:off x="4507430" y="3288751"/>
            <a:ext cx="3019978" cy="2973613"/>
          </a:xfrm>
          <a:prstGeom prst="rect">
            <a:avLst/>
          </a:prstGeom>
          <a:solidFill>
            <a:srgbClr val="C1DAFF"/>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200" b="1" i="0" u="none" strike="noStrike" kern="1200" cap="none" spc="0" normalizeH="0" baseline="0" noProof="0" dirty="0">
                <a:ln>
                  <a:noFill/>
                </a:ln>
                <a:solidFill>
                  <a:srgbClr val="494949"/>
                </a:solidFill>
                <a:effectLst/>
                <a:uLnTx/>
                <a:uFillTx/>
                <a:latin typeface="Segoe UI"/>
                <a:ea typeface="+mn-ea"/>
                <a:cs typeface="+mn-cs"/>
              </a:rPr>
              <a:t>Customer Managed Keys</a:t>
            </a:r>
          </a:p>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200" b="1" i="0" u="none" strike="noStrike" kern="1200" cap="none" spc="0" normalizeH="0" baseline="0" noProof="0" dirty="0">
                <a:ln>
                  <a:noFill/>
                </a:ln>
                <a:solidFill>
                  <a:srgbClr val="494949"/>
                </a:solidFill>
                <a:effectLst/>
                <a:uLnTx/>
                <a:uFillTx/>
                <a:latin typeface="Segoe UI"/>
                <a:ea typeface="+mn-ea"/>
                <a:cs typeface="+mn-cs"/>
              </a:rPr>
              <a:t>(GA)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494949"/>
                </a:solidFill>
                <a:effectLst/>
                <a:uLnTx/>
                <a:uFillTx/>
                <a:latin typeface="Segoe UI"/>
                <a:ea typeface="+mn-ea"/>
                <a:cs typeface="+mn-cs"/>
              </a:rPr>
              <a:t>Encryption by the service using the Customer Managed Key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494949"/>
                </a:solidFill>
                <a:effectLst/>
                <a:uLnTx/>
                <a:uFillTx/>
                <a:latin typeface="Segoe UI"/>
                <a:ea typeface="+mn-ea"/>
                <a:cs typeface="+mn-cs"/>
              </a:rPr>
              <a:t>Key rotations are the responsibility of the customer.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494949"/>
                </a:solidFill>
                <a:effectLst/>
                <a:uLnTx/>
                <a:uFillTx/>
                <a:latin typeface="Segoe UI"/>
                <a:ea typeface="+mn-ea"/>
                <a:cs typeface="+mn-cs"/>
              </a:rPr>
              <a:t>Customer Key resides in Azure Key Vault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494949"/>
                </a:solidFill>
                <a:effectLst/>
                <a:uLnTx/>
                <a:uFillTx/>
                <a:latin typeface="Segoe UI"/>
                <a:ea typeface="+mn-ea"/>
                <a:cs typeface="+mn-cs"/>
              </a:rPr>
              <a:t>Second layer of protection (</a:t>
            </a:r>
            <a:r>
              <a:rPr kumimoji="0" lang="en-US" sz="2200" b="0" i="0" u="none" strike="noStrike" kern="1200" cap="none" spc="0" normalizeH="0" baseline="0" noProof="0" dirty="0" err="1">
                <a:ln>
                  <a:noFill/>
                </a:ln>
                <a:solidFill>
                  <a:srgbClr val="494949"/>
                </a:solidFill>
                <a:effectLst/>
                <a:uLnTx/>
                <a:uFillTx/>
                <a:latin typeface="Segoe UI"/>
                <a:ea typeface="+mn-ea"/>
                <a:cs typeface="+mn-cs"/>
              </a:rPr>
              <a:t>ie</a:t>
            </a:r>
            <a:r>
              <a:rPr kumimoji="0" lang="en-US" sz="2200" b="0" i="0" u="none" strike="noStrike" kern="1200" cap="none" spc="0" normalizeH="0" baseline="0" noProof="0" dirty="0">
                <a:ln>
                  <a:noFill/>
                </a:ln>
                <a:solidFill>
                  <a:srgbClr val="494949"/>
                </a:solidFill>
                <a:effectLst/>
                <a:uLnTx/>
                <a:uFillTx/>
                <a:latin typeface="Segoe UI"/>
                <a:ea typeface="+mn-ea"/>
                <a:cs typeface="+mn-cs"/>
              </a:rPr>
              <a:t> double encryption)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94949"/>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 name="Content Placeholder 2">
            <a:extLst>
              <a:ext uri="{FF2B5EF4-FFF2-40B4-BE49-F238E27FC236}">
                <a16:creationId xmlns:a16="http://schemas.microsoft.com/office/drawing/2014/main" id="{F64FC757-CD34-46BA-A61C-182927FD689D}"/>
              </a:ext>
            </a:extLst>
          </p:cNvPr>
          <p:cNvSpPr txBox="1">
            <a:spLocks/>
          </p:cNvSpPr>
          <p:nvPr/>
        </p:nvSpPr>
        <p:spPr>
          <a:xfrm>
            <a:off x="920792" y="3288750"/>
            <a:ext cx="3019978" cy="2973613"/>
          </a:xfrm>
          <a:prstGeom prst="rect">
            <a:avLst/>
          </a:prstGeom>
          <a:solidFill>
            <a:srgbClr val="CAE8AA"/>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494949"/>
                </a:solidFill>
                <a:effectLst/>
                <a:uLnTx/>
                <a:uFillTx/>
                <a:latin typeface="Segoe UI"/>
                <a:ea typeface="+mn-ea"/>
                <a:cs typeface="+mn-cs"/>
              </a:rPr>
              <a:t>Service Managed Keys</a:t>
            </a:r>
          </a:p>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494949"/>
                </a:solidFill>
                <a:effectLst/>
                <a:uLnTx/>
                <a:uFillTx/>
                <a:latin typeface="Segoe UI"/>
                <a:ea typeface="+mn-ea"/>
                <a:cs typeface="+mn-cs"/>
              </a:rPr>
              <a:t>(GA)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mn-cs"/>
              </a:rPr>
              <a:t>Encryption by the service using the Service Managed Keys.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mn-cs"/>
              </a:rPr>
              <a:t>Key rotations and servicing fully managed by the service.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mn-cs"/>
              </a:rPr>
              <a:t>Independent implementation from Customer Managed Keys.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a:ea typeface="+mn-ea"/>
                <a:cs typeface="+mn-cs"/>
              </a:rPr>
              <a:t>First layer of protection is always enabled.</a:t>
            </a:r>
          </a:p>
        </p:txBody>
      </p:sp>
      <p:pic>
        <p:nvPicPr>
          <p:cNvPr id="16" name="Graphic 15" descr="Server">
            <a:extLst>
              <a:ext uri="{FF2B5EF4-FFF2-40B4-BE49-F238E27FC236}">
                <a16:creationId xmlns:a16="http://schemas.microsoft.com/office/drawing/2014/main" id="{EACD6339-5EE1-4046-AEF3-21E38AA05A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0169" y="1666367"/>
            <a:ext cx="1421224" cy="1421224"/>
          </a:xfrm>
          <a:prstGeom prst="rect">
            <a:avLst/>
          </a:prstGeom>
        </p:spPr>
      </p:pic>
      <p:pic>
        <p:nvPicPr>
          <p:cNvPr id="18" name="Graphic 17" descr="Laptop">
            <a:extLst>
              <a:ext uri="{FF2B5EF4-FFF2-40B4-BE49-F238E27FC236}">
                <a16:creationId xmlns:a16="http://schemas.microsoft.com/office/drawing/2014/main" id="{C3E66D3A-1982-428E-ACBC-AC5B558E67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93445" y="1666367"/>
            <a:ext cx="1421224" cy="1421224"/>
          </a:xfrm>
          <a:prstGeom prst="rect">
            <a:avLst/>
          </a:prstGeom>
        </p:spPr>
      </p:pic>
      <p:pic>
        <p:nvPicPr>
          <p:cNvPr id="20" name="Graphic 19" descr="Cloud Computing">
            <a:extLst>
              <a:ext uri="{FF2B5EF4-FFF2-40B4-BE49-F238E27FC236}">
                <a16:creationId xmlns:a16="http://schemas.microsoft.com/office/drawing/2014/main" id="{884B84E7-EC4E-4394-A8C0-A506E2E94D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06807" y="1532465"/>
            <a:ext cx="1421224" cy="1421224"/>
          </a:xfrm>
          <a:prstGeom prst="rect">
            <a:avLst/>
          </a:prstGeom>
        </p:spPr>
      </p:pic>
    </p:spTree>
    <p:extLst>
      <p:ext uri="{BB962C8B-B14F-4D97-AF65-F5344CB8AC3E}">
        <p14:creationId xmlns:p14="http://schemas.microsoft.com/office/powerpoint/2010/main" val="3639179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74FE891-F89B-4E3D-A825-5A7722610263}"/>
              </a:ext>
            </a:extLst>
          </p:cNvPr>
          <p:cNvSpPr/>
          <p:nvPr/>
        </p:nvSpPr>
        <p:spPr bwMode="auto">
          <a:xfrm>
            <a:off x="3315795" y="1219046"/>
            <a:ext cx="5560410" cy="4998872"/>
          </a:xfrm>
          <a:prstGeom prst="ellipse">
            <a:avLst/>
          </a:prstGeom>
          <a:solidFill>
            <a:schemeClr val="accent5">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Encryption at rest with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Customer Managed Keys</a:t>
            </a:r>
          </a:p>
        </p:txBody>
      </p:sp>
      <p:sp>
        <p:nvSpPr>
          <p:cNvPr id="5" name="Oval 4">
            <a:extLst>
              <a:ext uri="{FF2B5EF4-FFF2-40B4-BE49-F238E27FC236}">
                <a16:creationId xmlns:a16="http://schemas.microsoft.com/office/drawing/2014/main" id="{A185E3EB-85DD-47DB-B431-7282606009B2}"/>
              </a:ext>
            </a:extLst>
          </p:cNvPr>
          <p:cNvSpPr/>
          <p:nvPr/>
        </p:nvSpPr>
        <p:spPr bwMode="auto">
          <a:xfrm>
            <a:off x="4290307" y="2816201"/>
            <a:ext cx="3611389" cy="3349360"/>
          </a:xfrm>
          <a:prstGeom prst="ellipse">
            <a:avLst/>
          </a:prstGeom>
          <a:solidFill>
            <a:srgbClr val="C9E4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Encryption at rest with Service Managed Keys</a:t>
            </a:r>
          </a:p>
        </p:txBody>
      </p:sp>
      <p:sp>
        <p:nvSpPr>
          <p:cNvPr id="2" name="Title 2">
            <a:extLst>
              <a:ext uri="{FF2B5EF4-FFF2-40B4-BE49-F238E27FC236}">
                <a16:creationId xmlns:a16="http://schemas.microsoft.com/office/drawing/2014/main" id="{B4EBFE64-A249-4246-BFC2-EF116B5AC3F0}"/>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a:rPr>
              <a:t>Encryption At Rest</a:t>
            </a:r>
            <a:endPar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4" name="Oval 3">
            <a:extLst>
              <a:ext uri="{FF2B5EF4-FFF2-40B4-BE49-F238E27FC236}">
                <a16:creationId xmlns:a16="http://schemas.microsoft.com/office/drawing/2014/main" id="{131970B2-FCFA-4617-AC6A-E9662B3027B0}"/>
              </a:ext>
            </a:extLst>
          </p:cNvPr>
          <p:cNvSpPr/>
          <p:nvPr/>
        </p:nvSpPr>
        <p:spPr bwMode="auto">
          <a:xfrm>
            <a:off x="5249442" y="4452535"/>
            <a:ext cx="1693115" cy="1622323"/>
          </a:xfrm>
          <a:prstGeom prst="ellipse">
            <a:avLst/>
          </a:prstGeom>
          <a:solidFill>
            <a:srgbClr val="D8F2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User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Data</a:t>
            </a:r>
          </a:p>
        </p:txBody>
      </p:sp>
      <p:sp>
        <p:nvSpPr>
          <p:cNvPr id="7" name="TextBox 6">
            <a:extLst>
              <a:ext uri="{FF2B5EF4-FFF2-40B4-BE49-F238E27FC236}">
                <a16:creationId xmlns:a16="http://schemas.microsoft.com/office/drawing/2014/main" id="{326F0834-F863-4CA5-B690-FE3264C972AB}"/>
              </a:ext>
            </a:extLst>
          </p:cNvPr>
          <p:cNvSpPr txBox="1"/>
          <p:nvPr/>
        </p:nvSpPr>
        <p:spPr>
          <a:xfrm>
            <a:off x="4925961" y="264538"/>
            <a:ext cx="2165063" cy="10372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Layered</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94949"/>
                    </a:gs>
                    <a:gs pos="30000">
                      <a:srgbClr val="494949"/>
                    </a:gs>
                  </a:gsLst>
                  <a:lin ang="5400000" scaled="0"/>
                </a:gradFill>
                <a:effectLst/>
                <a:uLnTx/>
                <a:uFillTx/>
                <a:latin typeface="Segoe UI"/>
                <a:ea typeface="+mn-ea"/>
                <a:cs typeface="+mn-cs"/>
              </a:rPr>
              <a:t>Encryption</a:t>
            </a:r>
          </a:p>
        </p:txBody>
      </p:sp>
    </p:spTree>
    <p:extLst>
      <p:ext uri="{BB962C8B-B14F-4D97-AF65-F5344CB8AC3E}">
        <p14:creationId xmlns:p14="http://schemas.microsoft.com/office/powerpoint/2010/main" val="8949161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a:rPr>
              <a:t>Layer 1: Encryption At Rest With Service Managed Keys</a:t>
            </a:r>
            <a:endPar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2" name="Content Placeholder 1"/>
          <p:cNvSpPr txBox="1">
            <a:spLocks/>
          </p:cNvSpPr>
          <p:nvPr/>
        </p:nvSpPr>
        <p:spPr>
          <a:xfrm>
            <a:off x="5746099" y="1055688"/>
            <a:ext cx="5624266" cy="4091075"/>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All data in Cosmos DB is encrypted at rest.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There are no user controls to turn it on or off.</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Present in all regions with a minimum of FIPS-140 required AES-128.</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rPr>
              <a:t>All regions running AES-256.</a:t>
            </a:r>
            <a:endParaRPr kumimoji="0" lang="en-US" sz="3600" b="0" i="0" u="none" strike="noStrike" kern="1200" cap="none" spc="0" normalizeH="0" baseline="0" noProof="0" dirty="0">
              <a:ln>
                <a:noFill/>
              </a:ln>
              <a:solidFill>
                <a:srgbClr val="494949"/>
              </a:solidFill>
              <a:effectLst/>
              <a:uLnTx/>
              <a:uFillTx/>
              <a:latin typeface="Segoe UI Light"/>
              <a:ea typeface="+mn-ea"/>
              <a:cs typeface="Segoe UI Light"/>
            </a:endParaRPr>
          </a:p>
        </p:txBody>
      </p:sp>
      <p:pic>
        <p:nvPicPr>
          <p:cNvPr id="2050" name="Picture 2" descr="Design diagram">
            <a:extLst>
              <a:ext uri="{FF2B5EF4-FFF2-40B4-BE49-F238E27FC236}">
                <a16:creationId xmlns:a16="http://schemas.microsoft.com/office/drawing/2014/main" id="{F5CC0E58-4F86-4979-937C-9ABC9CEA60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7" r="7887"/>
          <a:stretch/>
        </p:blipFill>
        <p:spPr bwMode="auto">
          <a:xfrm>
            <a:off x="176982" y="1117141"/>
            <a:ext cx="5449510" cy="46237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8BE0F9-FA4D-4578-AF25-14A5613F2923}"/>
              </a:ext>
            </a:extLst>
          </p:cNvPr>
          <p:cNvSpPr txBox="1"/>
          <p:nvPr/>
        </p:nvSpPr>
        <p:spPr>
          <a:xfrm>
            <a:off x="6096000" y="6045288"/>
            <a:ext cx="5503817"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4"/>
              </a:rPr>
              <a:t>Data encryption in Azure Cosmos DB</a:t>
            </a:r>
            <a:endPar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02728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C450AC-4A8B-4FE0-811F-D2DE47EA33E8}"/>
              </a:ext>
            </a:extLst>
          </p:cNvPr>
          <p:cNvPicPr>
            <a:picLocks noChangeAspect="1"/>
          </p:cNvPicPr>
          <p:nvPr/>
        </p:nvPicPr>
        <p:blipFill>
          <a:blip r:embed="rId3"/>
          <a:stretch>
            <a:fillRect/>
          </a:stretch>
        </p:blipFill>
        <p:spPr>
          <a:xfrm>
            <a:off x="4460183" y="1883910"/>
            <a:ext cx="600075" cy="695325"/>
          </a:xfrm>
          <a:prstGeom prst="rect">
            <a:avLst/>
          </a:prstGeom>
        </p:spPr>
      </p:pic>
      <p:grpSp>
        <p:nvGrpSpPr>
          <p:cNvPr id="4" name="Group 3">
            <a:extLst>
              <a:ext uri="{FF2B5EF4-FFF2-40B4-BE49-F238E27FC236}">
                <a16:creationId xmlns:a16="http://schemas.microsoft.com/office/drawing/2014/main" id="{7DDE160D-F7FE-4609-8C61-707481071D6E}"/>
              </a:ext>
            </a:extLst>
          </p:cNvPr>
          <p:cNvGrpSpPr/>
          <p:nvPr/>
        </p:nvGrpSpPr>
        <p:grpSpPr>
          <a:xfrm>
            <a:off x="4341300" y="3556908"/>
            <a:ext cx="837840" cy="855437"/>
            <a:chOff x="9977504" y="176950"/>
            <a:chExt cx="1906878" cy="1760380"/>
          </a:xfrm>
        </p:grpSpPr>
        <p:pic>
          <p:nvPicPr>
            <p:cNvPr id="5" name="Picture 4" descr="A picture containing wheel&#10;&#10;Description generated with very high confidence">
              <a:extLst>
                <a:ext uri="{FF2B5EF4-FFF2-40B4-BE49-F238E27FC236}">
                  <a16:creationId xmlns:a16="http://schemas.microsoft.com/office/drawing/2014/main" id="{37626767-5A30-452D-B732-332DB8295064}"/>
                </a:ext>
              </a:extLst>
            </p:cNvPr>
            <p:cNvPicPr>
              <a:picLocks noChangeAspect="1"/>
            </p:cNvPicPr>
            <p:nvPr/>
          </p:nvPicPr>
          <p:blipFill>
            <a:blip r:embed="rId4"/>
            <a:stretch>
              <a:fillRect/>
            </a:stretch>
          </p:blipFill>
          <p:spPr>
            <a:xfrm>
              <a:off x="9977504" y="176950"/>
              <a:ext cx="1906878" cy="1760380"/>
            </a:xfrm>
            <a:prstGeom prst="rect">
              <a:avLst/>
            </a:prstGeom>
          </p:spPr>
        </p:pic>
        <p:pic>
          <p:nvPicPr>
            <p:cNvPr id="6" name="Graphic 1" descr="Key">
              <a:extLst>
                <a:ext uri="{FF2B5EF4-FFF2-40B4-BE49-F238E27FC236}">
                  <a16:creationId xmlns:a16="http://schemas.microsoft.com/office/drawing/2014/main" id="{7B8F6CD5-CBA3-482B-8606-7A75E9E6F0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80000">
              <a:off x="10448950" y="579947"/>
              <a:ext cx="960235" cy="949503"/>
            </a:xfrm>
            <a:prstGeom prst="rect">
              <a:avLst/>
            </a:prstGeom>
          </p:spPr>
        </p:pic>
      </p:grpSp>
      <p:grpSp>
        <p:nvGrpSpPr>
          <p:cNvPr id="7" name="Group 6">
            <a:extLst>
              <a:ext uri="{FF2B5EF4-FFF2-40B4-BE49-F238E27FC236}">
                <a16:creationId xmlns:a16="http://schemas.microsoft.com/office/drawing/2014/main" id="{05E3E54E-690F-4407-9F27-0554890D96DB}"/>
              </a:ext>
            </a:extLst>
          </p:cNvPr>
          <p:cNvGrpSpPr/>
          <p:nvPr/>
        </p:nvGrpSpPr>
        <p:grpSpPr>
          <a:xfrm>
            <a:off x="11321845" y="5996218"/>
            <a:ext cx="837840" cy="855437"/>
            <a:chOff x="9977504" y="176950"/>
            <a:chExt cx="1906878" cy="1760380"/>
          </a:xfrm>
        </p:grpSpPr>
        <p:pic>
          <p:nvPicPr>
            <p:cNvPr id="8" name="Picture 5" descr="A picture containing wheel&#10;&#10;Description generated with very high confidence">
              <a:extLst>
                <a:ext uri="{FF2B5EF4-FFF2-40B4-BE49-F238E27FC236}">
                  <a16:creationId xmlns:a16="http://schemas.microsoft.com/office/drawing/2014/main" id="{CC26FF18-BC63-4BCF-89AA-62387A19A1D9}"/>
                </a:ext>
              </a:extLst>
            </p:cNvPr>
            <p:cNvPicPr>
              <a:picLocks noChangeAspect="1"/>
            </p:cNvPicPr>
            <p:nvPr/>
          </p:nvPicPr>
          <p:blipFill>
            <a:blip r:embed="rId4"/>
            <a:stretch>
              <a:fillRect/>
            </a:stretch>
          </p:blipFill>
          <p:spPr>
            <a:xfrm>
              <a:off x="9977504" y="176950"/>
              <a:ext cx="1906878" cy="1760380"/>
            </a:xfrm>
            <a:prstGeom prst="rect">
              <a:avLst/>
            </a:prstGeom>
          </p:spPr>
        </p:pic>
        <p:pic>
          <p:nvPicPr>
            <p:cNvPr id="9" name="Graphic 1" descr="Key">
              <a:extLst>
                <a:ext uri="{FF2B5EF4-FFF2-40B4-BE49-F238E27FC236}">
                  <a16:creationId xmlns:a16="http://schemas.microsoft.com/office/drawing/2014/main" id="{BE927132-9C51-480C-A5F6-955A06D50E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80000">
              <a:off x="10448950" y="579947"/>
              <a:ext cx="960235" cy="949503"/>
            </a:xfrm>
            <a:prstGeom prst="rect">
              <a:avLst/>
            </a:prstGeom>
          </p:spPr>
        </p:pic>
      </p:grpSp>
      <p:sp>
        <p:nvSpPr>
          <p:cNvPr id="10" name="Text Box 9">
            <a:extLst>
              <a:ext uri="{FF2B5EF4-FFF2-40B4-BE49-F238E27FC236}">
                <a16:creationId xmlns:a16="http://schemas.microsoft.com/office/drawing/2014/main" id="{C4980DCF-C760-4FE3-9F48-2DBB825D02C2}"/>
              </a:ext>
            </a:extLst>
          </p:cNvPr>
          <p:cNvSpPr txBox="1"/>
          <p:nvPr/>
        </p:nvSpPr>
        <p:spPr>
          <a:xfrm rot="5400000">
            <a:off x="4488437" y="2726767"/>
            <a:ext cx="1028837" cy="35256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D3B69301-9D36-404B-81F3-E8F6509F6E66}"/>
              </a:ext>
            </a:extLst>
          </p:cNvPr>
          <p:cNvCxnSpPr>
            <a:cxnSpLocks/>
          </p:cNvCxnSpPr>
          <p:nvPr/>
        </p:nvCxnSpPr>
        <p:spPr>
          <a:xfrm flipV="1">
            <a:off x="4632233" y="2573053"/>
            <a:ext cx="0" cy="102616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 Box 9">
            <a:extLst>
              <a:ext uri="{FF2B5EF4-FFF2-40B4-BE49-F238E27FC236}">
                <a16:creationId xmlns:a16="http://schemas.microsoft.com/office/drawing/2014/main" id="{1F591434-A8E1-45F6-9A96-53F042EFF40A}"/>
              </a:ext>
            </a:extLst>
          </p:cNvPr>
          <p:cNvSpPr txBox="1"/>
          <p:nvPr/>
        </p:nvSpPr>
        <p:spPr>
          <a:xfrm rot="16200000">
            <a:off x="3882327" y="2867792"/>
            <a:ext cx="1055590" cy="4308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5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Wrap/</a:t>
            </a:r>
            <a:r>
              <a:rPr kumimoji="0" lang="en-US" sz="1100" b="0" i="0" u="none" strike="noStrike" kern="1200" cap="none" spc="0" normalizeH="0" baseline="0" noProof="0" err="1">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Unwap</a:t>
            </a:r>
            <a:r>
              <a:rPr kumimoji="0" lang="en-US" sz="1100" b="0"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 Requests</a:t>
            </a:r>
          </a:p>
        </p:txBody>
      </p:sp>
      <p:cxnSp>
        <p:nvCxnSpPr>
          <p:cNvPr id="13" name="Straight Arrow Connector 12">
            <a:extLst>
              <a:ext uri="{FF2B5EF4-FFF2-40B4-BE49-F238E27FC236}">
                <a16:creationId xmlns:a16="http://schemas.microsoft.com/office/drawing/2014/main" id="{BB467D0B-EBAF-4F50-A5A5-0E4C4CC69996}"/>
              </a:ext>
            </a:extLst>
          </p:cNvPr>
          <p:cNvCxnSpPr>
            <a:cxnSpLocks/>
          </p:cNvCxnSpPr>
          <p:nvPr/>
        </p:nvCxnSpPr>
        <p:spPr>
          <a:xfrm>
            <a:off x="4825747" y="2640289"/>
            <a:ext cx="0" cy="9977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Cloud Computing">
            <a:extLst>
              <a:ext uri="{FF2B5EF4-FFF2-40B4-BE49-F238E27FC236}">
                <a16:creationId xmlns:a16="http://schemas.microsoft.com/office/drawing/2014/main" id="{D0D4AA30-983E-45F2-A368-D5550DEBA4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 y="2573053"/>
            <a:ext cx="1276905" cy="1276905"/>
          </a:xfrm>
          <a:prstGeom prst="rect">
            <a:avLst/>
          </a:prstGeom>
        </p:spPr>
      </p:pic>
      <p:sp>
        <p:nvSpPr>
          <p:cNvPr id="15" name="Freeform: Shape 14">
            <a:extLst>
              <a:ext uri="{FF2B5EF4-FFF2-40B4-BE49-F238E27FC236}">
                <a16:creationId xmlns:a16="http://schemas.microsoft.com/office/drawing/2014/main" id="{C87C90AA-56AB-406D-91AE-1FAEC62A9B5E}"/>
              </a:ext>
            </a:extLst>
          </p:cNvPr>
          <p:cNvSpPr/>
          <p:nvPr/>
        </p:nvSpPr>
        <p:spPr>
          <a:xfrm>
            <a:off x="1322773" y="1855433"/>
            <a:ext cx="1198486" cy="2734322"/>
          </a:xfrm>
          <a:custGeom>
            <a:avLst/>
            <a:gdLst>
              <a:gd name="connsiteX0" fmla="*/ 0 w 1198486"/>
              <a:gd name="connsiteY0" fmla="*/ 0 h 2734322"/>
              <a:gd name="connsiteX1" fmla="*/ 1198485 w 1198486"/>
              <a:gd name="connsiteY1" fmla="*/ 1384917 h 2734322"/>
              <a:gd name="connsiteX2" fmla="*/ 8877 w 1198486"/>
              <a:gd name="connsiteY2" fmla="*/ 2734322 h 2734322"/>
            </a:gdLst>
            <a:ahLst/>
            <a:cxnLst>
              <a:cxn ang="0">
                <a:pos x="connsiteX0" y="connsiteY0"/>
              </a:cxn>
              <a:cxn ang="0">
                <a:pos x="connsiteX1" y="connsiteY1"/>
              </a:cxn>
              <a:cxn ang="0">
                <a:pos x="connsiteX2" y="connsiteY2"/>
              </a:cxn>
            </a:cxnLst>
            <a:rect l="l" t="t" r="r" b="b"/>
            <a:pathLst>
              <a:path w="1198486" h="2734322">
                <a:moveTo>
                  <a:pt x="0" y="0"/>
                </a:moveTo>
                <a:cubicBezTo>
                  <a:pt x="598503" y="464598"/>
                  <a:pt x="1197006" y="929197"/>
                  <a:pt x="1198485" y="1384917"/>
                </a:cubicBezTo>
                <a:cubicBezTo>
                  <a:pt x="1199965" y="1840637"/>
                  <a:pt x="204186" y="2521258"/>
                  <a:pt x="8877" y="2734322"/>
                </a:cubicBezTo>
              </a:path>
            </a:pathLst>
          </a:custGeom>
          <a:ln w="28575">
            <a:prstDash val="dash"/>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94949"/>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9A7CA7C3-D3B4-474C-A2A6-4EF43714231B}"/>
              </a:ext>
            </a:extLst>
          </p:cNvPr>
          <p:cNvSpPr txBox="1"/>
          <p:nvPr/>
        </p:nvSpPr>
        <p:spPr>
          <a:xfrm>
            <a:off x="558564" y="3704389"/>
            <a:ext cx="14048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94949"/>
                </a:solidFill>
                <a:effectLst/>
                <a:uLnTx/>
                <a:uFillTx/>
                <a:latin typeface="Segoe UI"/>
                <a:ea typeface="+mn-ea"/>
                <a:cs typeface="+mn-cs"/>
              </a:rPr>
              <a:t>User 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94949"/>
                </a:solidFill>
                <a:effectLst/>
                <a:uLnTx/>
                <a:uFillTx/>
                <a:latin typeface="Segoe UI"/>
                <a:ea typeface="+mn-ea"/>
                <a:cs typeface="+mn-cs"/>
              </a:rPr>
              <a:t>And Services</a:t>
            </a:r>
          </a:p>
        </p:txBody>
      </p:sp>
      <p:cxnSp>
        <p:nvCxnSpPr>
          <p:cNvPr id="17" name="Straight Arrow Connector 16">
            <a:extLst>
              <a:ext uri="{FF2B5EF4-FFF2-40B4-BE49-F238E27FC236}">
                <a16:creationId xmlns:a16="http://schemas.microsoft.com/office/drawing/2014/main" id="{A7EFD13D-8419-4050-AD9E-CF5D32AA00A2}"/>
              </a:ext>
            </a:extLst>
          </p:cNvPr>
          <p:cNvCxnSpPr>
            <a:cxnSpLocks/>
          </p:cNvCxnSpPr>
          <p:nvPr/>
        </p:nvCxnSpPr>
        <p:spPr>
          <a:xfrm>
            <a:off x="2141685" y="3429000"/>
            <a:ext cx="2199615" cy="5556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2A2F07D-2818-4E5A-878B-038590ADF982}"/>
              </a:ext>
            </a:extLst>
          </p:cNvPr>
          <p:cNvSpPr/>
          <p:nvPr/>
        </p:nvSpPr>
        <p:spPr>
          <a:xfrm rot="874858">
            <a:off x="2543085" y="3334692"/>
            <a:ext cx="1608548"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2.</a:t>
            </a:r>
            <a:r>
              <a:rPr kumimoji="0" lang="en-US" sz="1100" b="0"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 Enable BYOK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AKV URI to KEY</a:t>
            </a:r>
          </a:p>
        </p:txBody>
      </p:sp>
      <p:sp>
        <p:nvSpPr>
          <p:cNvPr id="19" name="TextBox 18">
            <a:extLst>
              <a:ext uri="{FF2B5EF4-FFF2-40B4-BE49-F238E27FC236}">
                <a16:creationId xmlns:a16="http://schemas.microsoft.com/office/drawing/2014/main" id="{6F91CE57-5754-4FA9-B1FA-96B99579F9CD}"/>
              </a:ext>
            </a:extLst>
          </p:cNvPr>
          <p:cNvSpPr txBox="1"/>
          <p:nvPr/>
        </p:nvSpPr>
        <p:spPr>
          <a:xfrm>
            <a:off x="4404707" y="1425996"/>
            <a:ext cx="70937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94949"/>
                </a:solidFill>
                <a:effectLst/>
                <a:uLnTx/>
                <a:uFillTx/>
                <a:latin typeface="Segoe UI"/>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94949"/>
                </a:solidFill>
                <a:effectLst/>
                <a:uLnTx/>
                <a:uFillTx/>
                <a:latin typeface="Segoe UI"/>
                <a:ea typeface="+mn-ea"/>
                <a:cs typeface="+mn-cs"/>
              </a:rPr>
              <a:t>AKV</a:t>
            </a:r>
          </a:p>
        </p:txBody>
      </p:sp>
      <p:sp>
        <p:nvSpPr>
          <p:cNvPr id="20" name="TextBox 19">
            <a:extLst>
              <a:ext uri="{FF2B5EF4-FFF2-40B4-BE49-F238E27FC236}">
                <a16:creationId xmlns:a16="http://schemas.microsoft.com/office/drawing/2014/main" id="{DF66B1E4-13E3-4CCB-AEFE-6725B44DDE14}"/>
              </a:ext>
            </a:extLst>
          </p:cNvPr>
          <p:cNvSpPr txBox="1"/>
          <p:nvPr/>
        </p:nvSpPr>
        <p:spPr>
          <a:xfrm>
            <a:off x="4131630" y="4408830"/>
            <a:ext cx="119848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94949"/>
                </a:solidFill>
                <a:effectLst/>
                <a:uLnTx/>
                <a:uFillTx/>
                <a:latin typeface="Segoe UI"/>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94949"/>
                </a:solidFill>
                <a:effectLst/>
                <a:uLnTx/>
                <a:uFillTx/>
                <a:latin typeface="Segoe UI"/>
                <a:ea typeface="+mn-ea"/>
                <a:cs typeface="+mn-cs"/>
              </a:rPr>
              <a:t>Azure Cosmos DB</a:t>
            </a:r>
          </a:p>
        </p:txBody>
      </p:sp>
      <p:cxnSp>
        <p:nvCxnSpPr>
          <p:cNvPr id="21" name="Straight Arrow Connector 20">
            <a:extLst>
              <a:ext uri="{FF2B5EF4-FFF2-40B4-BE49-F238E27FC236}">
                <a16:creationId xmlns:a16="http://schemas.microsoft.com/office/drawing/2014/main" id="{EFD37531-28B6-4370-98E5-2ADFCA1B3B67}"/>
              </a:ext>
            </a:extLst>
          </p:cNvPr>
          <p:cNvCxnSpPr>
            <a:cxnSpLocks/>
          </p:cNvCxnSpPr>
          <p:nvPr/>
        </p:nvCxnSpPr>
        <p:spPr>
          <a:xfrm flipV="1">
            <a:off x="2192172" y="2231572"/>
            <a:ext cx="2155838" cy="84431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BBB0539-BD62-4977-8990-6F6B71DB7974}"/>
              </a:ext>
            </a:extLst>
          </p:cNvPr>
          <p:cNvSpPr/>
          <p:nvPr/>
        </p:nvSpPr>
        <p:spPr>
          <a:xfrm rot="20281860">
            <a:off x="2463452" y="2107556"/>
            <a:ext cx="1608548"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1. </a:t>
            </a:r>
            <a:r>
              <a:rPr kumimoji="0" lang="en-US" sz="1100" b="0"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Grant Access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to Azure Cosmos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94949"/>
                </a:solidFill>
                <a:effectLst/>
                <a:uLnTx/>
                <a:uFillTx/>
                <a:latin typeface="Calibri" panose="020F0502020204030204" pitchFamily="34" charset="0"/>
                <a:ea typeface="Calibri" panose="020F0502020204030204" pitchFamily="34" charset="0"/>
                <a:cs typeface="Times New Roman" panose="02020603050405020304" pitchFamily="18" charset="0"/>
              </a:rPr>
              <a:t>Global Identity</a:t>
            </a:r>
          </a:p>
        </p:txBody>
      </p:sp>
      <p:cxnSp>
        <p:nvCxnSpPr>
          <p:cNvPr id="23" name="Straight Connector 22">
            <a:extLst>
              <a:ext uri="{FF2B5EF4-FFF2-40B4-BE49-F238E27FC236}">
                <a16:creationId xmlns:a16="http://schemas.microsoft.com/office/drawing/2014/main" id="{C40F85E5-9DE9-4748-81F1-33BD90A4D1F7}"/>
              </a:ext>
            </a:extLst>
          </p:cNvPr>
          <p:cNvCxnSpPr/>
          <p:nvPr/>
        </p:nvCxnSpPr>
        <p:spPr>
          <a:xfrm>
            <a:off x="5305577" y="861458"/>
            <a:ext cx="0" cy="513508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51F3B32-6FED-4D91-957E-47274FBD1D06}"/>
              </a:ext>
            </a:extLst>
          </p:cNvPr>
          <p:cNvSpPr/>
          <p:nvPr/>
        </p:nvSpPr>
        <p:spPr>
          <a:xfrm>
            <a:off x="5340472" y="1420623"/>
            <a:ext cx="6777524" cy="5539978"/>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PS C:\&gt;  </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MyAccountLocation</a:t>
            </a: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centraluseuap</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PS C:\&gt;  </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MyAzureCosmosDBAccountName</a:t>
            </a: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mybyokaccount</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endParaRPr kumimoji="0" lang="en-US" sz="1200" b="0" i="0" u="none" strike="noStrike" kern="1200" cap="none" spc="0" normalizeH="0" baseline="0" noProof="0">
              <a:ln>
                <a:noFill/>
              </a:ln>
              <a:solidFill>
                <a:srgbClr val="494949"/>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PS C:\&gt;  </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MyResourceGroupName</a:t>
            </a: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mybyokgroup</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endParaRPr kumimoji="0" lang="en-US" sz="1800" b="0" i="0" u="none" strike="noStrike" kern="1200" cap="none" spc="0" normalizeH="0" baseline="0" noProof="0">
              <a:ln>
                <a:noFill/>
              </a:ln>
              <a:solidFill>
                <a:srgbClr val="494949"/>
              </a:solidFill>
              <a:effectLst/>
              <a:uLnTx/>
              <a:uFillTx/>
              <a:latin typeface="Segoe UI"/>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PS C:\&gt;  </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RegionalLocations</a:t>
            </a: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locationName</a:t>
            </a:r>
            <a:r>
              <a:rPr kumimoji="0" lang="en-US" sz="1200" b="0" i="0" u="none" strike="noStrike" kern="1200" cap="none" spc="0" normalizeH="0" baseline="0" noProof="0" dirty="0">
                <a:ln>
                  <a:noFill/>
                </a:ln>
                <a:solidFill>
                  <a:srgbClr val="000000"/>
                </a:solidFill>
                <a:effectLst/>
                <a:uLnTx/>
                <a:uFillTx/>
                <a:latin typeface="Consolas"/>
                <a:ea typeface="+mn-ea"/>
                <a:cs typeface="+mn-cs"/>
              </a:rPr>
              <a:t>" = "Central US EUAP";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failoverPriority</a:t>
            </a:r>
            <a:r>
              <a:rPr kumimoji="0" lang="en-US" sz="1200" b="0" i="0" u="none" strike="noStrike" kern="1200" cap="none" spc="0" normalizeH="0" baseline="0" noProof="0" dirty="0">
                <a:ln>
                  <a:noFill/>
                </a:ln>
                <a:solidFill>
                  <a:srgbClr val="000000"/>
                </a:solidFill>
                <a:effectLst/>
                <a:uLnTx/>
                <a:uFillTx/>
                <a:latin typeface="Consolas"/>
                <a:ea typeface="+mn-ea"/>
                <a:cs typeface="+mn-cs"/>
              </a:rPr>
              <a:t>"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locationName</a:t>
            </a:r>
            <a:r>
              <a:rPr kumimoji="0" lang="en-US" sz="1200" b="0" i="0" u="none" strike="noStrike" kern="1200" cap="none" spc="0" normalizeH="0" baseline="0" noProof="0" dirty="0">
                <a:ln>
                  <a:noFill/>
                </a:ln>
                <a:solidFill>
                  <a:srgbClr val="000000"/>
                </a:solidFill>
                <a:effectLst/>
                <a:uLnTx/>
                <a:uFillTx/>
                <a:latin typeface="Consolas"/>
                <a:ea typeface="+mn-ea"/>
                <a:cs typeface="+mn-cs"/>
              </a:rPr>
              <a:t>" = "EAST US2 EUAP";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failoverPriority</a:t>
            </a:r>
            <a:r>
              <a:rPr kumimoji="0" lang="en-US" sz="1200" b="0" i="0" u="none" strike="noStrike" kern="1200" cap="none" spc="0" normalizeH="0" baseline="0" noProof="0" dirty="0">
                <a:ln>
                  <a:noFill/>
                </a:ln>
                <a:solidFill>
                  <a:srgbClr val="000000"/>
                </a:solidFill>
                <a:effectLst/>
                <a:uLnTx/>
                <a:uFillTx/>
                <a:latin typeface="Consolas"/>
                <a:ea typeface="+mn-ea"/>
                <a:cs typeface="+mn-cs"/>
              </a:rPr>
              <a:t>" = 1 } )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PS C:\&gt;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494949"/>
                </a:solidFill>
                <a:effectLst/>
                <a:uLnTx/>
                <a:uFillTx/>
                <a:latin typeface="Segoe UI"/>
                <a:ea typeface="+mn-ea"/>
                <a:cs typeface="+mn-cs"/>
              </a:rPr>
              <a:t> </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consistencyPolicy</a:t>
            </a: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defaultConsistencyLevel</a:t>
            </a: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BoundedStaleness</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maxIntervalInSeconds</a:t>
            </a:r>
            <a:r>
              <a:rPr kumimoji="0" lang="en-US" sz="1200" b="0" i="0" u="none" strike="noStrike" kern="1200" cap="none" spc="0" normalizeH="0" baseline="0" noProof="0" dirty="0">
                <a:ln>
                  <a:noFill/>
                </a:ln>
                <a:solidFill>
                  <a:srgbClr val="000000"/>
                </a:solidFill>
                <a:effectLst/>
                <a:uLnTx/>
                <a:uFillTx/>
                <a:latin typeface="Consolas"/>
                <a:ea typeface="+mn-ea"/>
                <a:cs typeface="+mn-cs"/>
              </a:rPr>
              <a:t>" = 300;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maxStalenessPrefix</a:t>
            </a:r>
            <a:r>
              <a:rPr kumimoji="0" lang="en-US" sz="1200" b="0" i="0" u="none" strike="noStrike" kern="1200" cap="none" spc="0" normalizeH="0" baseline="0" noProof="0" dirty="0">
                <a:ln>
                  <a:noFill/>
                </a:ln>
                <a:solidFill>
                  <a:srgbClr val="000000"/>
                </a:solidFill>
                <a:effectLst/>
                <a:uLnTx/>
                <a:uFillTx/>
                <a:latin typeface="Consolas"/>
                <a:ea typeface="+mn-ea"/>
                <a:cs typeface="+mn-cs"/>
              </a:rPr>
              <a:t>" = 100000; }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PS C:\&gt;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494949"/>
                </a:solidFill>
                <a:effectLst/>
                <a:uLnTx/>
                <a:uFillTx/>
                <a:latin typeface="Segoe UI"/>
                <a:ea typeface="+mn-ea"/>
                <a:cs typeface="+mn-cs"/>
              </a:rPr>
              <a:t> </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CosmosDBProperties</a:t>
            </a: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databaseAccountOfferType</a:t>
            </a:r>
            <a:r>
              <a:rPr kumimoji="0" lang="en-US" sz="1200" b="0" i="0" u="none" strike="noStrike" kern="1200" cap="none" spc="0" normalizeH="0" baseline="0" noProof="0" dirty="0">
                <a:ln>
                  <a:noFill/>
                </a:ln>
                <a:solidFill>
                  <a:srgbClr val="000000"/>
                </a:solidFill>
                <a:effectLst/>
                <a:uLnTx/>
                <a:uFillTx/>
                <a:latin typeface="Consolas"/>
                <a:ea typeface="+mn-ea"/>
                <a:cs typeface="+mn-cs"/>
              </a:rPr>
              <a:t>" = "Standard";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"locations" =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RegionalLocations</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consistencyPolicy</a:t>
            </a:r>
            <a:r>
              <a:rPr kumimoji="0" lang="en-US" sz="1200" b="0" i="0" u="none" strike="noStrike" kern="1200" cap="none" spc="0" normalizeH="0" baseline="0" noProof="0" dirty="0">
                <a:ln>
                  <a:noFill/>
                </a:ln>
                <a:solidFill>
                  <a:srgbClr val="000000"/>
                </a:solidFill>
                <a:effectLst/>
                <a:uLnTx/>
                <a:uFillTx/>
                <a:latin typeface="Consolas"/>
                <a:ea typeface="+mn-ea"/>
                <a:cs typeface="+mn-cs"/>
              </a:rPr>
              <a:t>" =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consistencyPolicy</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enableMultipleWriteLocations</a:t>
            </a:r>
            <a:r>
              <a:rPr kumimoji="0" lang="en-US" sz="1200" b="0" i="0" u="none" strike="noStrike" kern="1200" cap="none" spc="0" normalizeH="0" baseline="0" noProof="0" dirty="0">
                <a:ln>
                  <a:noFill/>
                </a:ln>
                <a:solidFill>
                  <a:srgbClr val="000000"/>
                </a:solidFill>
                <a:effectLst/>
                <a:uLnTx/>
                <a:uFillTx/>
                <a:latin typeface="Consolas"/>
                <a:ea typeface="+mn-ea"/>
                <a:cs typeface="+mn-cs"/>
              </a:rPr>
              <a:t>" =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200" b="0" i="0" u="none" strike="noStrike" kern="1200" cap="none" spc="0" normalizeH="0" baseline="0" noProof="0">
                <a:ln>
                  <a:noFill/>
                </a:ln>
                <a:solidFill>
                  <a:srgbClr val="494949"/>
                </a:solidFill>
                <a:effectLst/>
                <a:highlight>
                  <a:srgbClr val="FFFF00"/>
                </a:highlight>
                <a:uLnTx/>
                <a:uFillTx/>
                <a:latin typeface="Segoe UI"/>
                <a:ea typeface="+mn-lt"/>
                <a:cs typeface="Segoe UI"/>
              </a:rPr>
              <a:t>keyVaultKeyUri</a:t>
            </a:r>
            <a:r>
              <a:rPr kumimoji="0" lang="en-US" sz="1200" b="0" i="0" u="none" strike="noStrike" kern="1200" cap="none" spc="0" normalizeH="0" baseline="0" noProof="0">
                <a:ln>
                  <a:noFill/>
                </a:ln>
                <a:solidFill>
                  <a:srgbClr val="000000"/>
                </a:solidFill>
                <a:effectLst/>
                <a:highlight>
                  <a:srgbClr val="FFFF00"/>
                </a:highlight>
                <a:uLnTx/>
                <a:uFillTx/>
                <a:latin typeface="Consolas"/>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00"/>
                </a:highlight>
                <a:uLnTx/>
                <a:uFillTx/>
                <a:latin typeface="Consolas"/>
                <a:ea typeface="+mn-ea"/>
                <a:cs typeface="+mn-cs"/>
              </a:rPr>
              <a:t>      "https://yourbyokvault.vault.azure.net/keys/</a:t>
            </a:r>
            <a:r>
              <a:rPr kumimoji="0" lang="en-US" sz="1200" b="0" i="0" u="none" strike="noStrike" kern="1200" cap="none" spc="0" normalizeH="0" baseline="0" noProof="0" dirty="0" err="1">
                <a:ln>
                  <a:noFill/>
                </a:ln>
                <a:solidFill>
                  <a:srgbClr val="000000"/>
                </a:solidFill>
                <a:effectLst/>
                <a:highlight>
                  <a:srgbClr val="FFFF00"/>
                </a:highlight>
                <a:uLnTx/>
                <a:uFillTx/>
                <a:latin typeface="Consolas"/>
                <a:ea typeface="+mn-ea"/>
                <a:cs typeface="+mn-cs"/>
              </a:rPr>
              <a:t>yourbyokkey</a:t>
            </a:r>
            <a:r>
              <a:rPr kumimoji="0" lang="en-US" sz="1200" b="0" i="0" u="none" strike="noStrike" kern="1200" cap="none" spc="0" normalizeH="0" baseline="0" noProof="0" dirty="0">
                <a:ln>
                  <a:noFill/>
                </a:ln>
                <a:solidFill>
                  <a:srgbClr val="000000"/>
                </a:solidFill>
                <a:effectLst/>
                <a:highlight>
                  <a:srgbClr val="FFFF00"/>
                </a:highlight>
                <a:uLnTx/>
                <a:uFillTx/>
                <a:latin typeface="Consolas"/>
                <a:ea typeface="+mn-ea"/>
                <a:cs typeface="+mn-cs"/>
              </a:rPr>
              <a:t>"; </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nsolas"/>
                <a:ea typeface="+mn-ea"/>
                <a:cs typeface="+mn-cs"/>
              </a:rPr>
              <a:t>PS C:\&gt;</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494949"/>
                </a:solidFill>
                <a:effectLst/>
                <a:uLnTx/>
                <a:uFillTx/>
                <a:latin typeface="Segoe UI"/>
                <a:ea typeface="+mn-ea"/>
                <a:cs typeface="+mn-cs"/>
              </a:rPr>
              <a:t> </a:t>
            </a:r>
            <a:r>
              <a:rPr kumimoji="0" lang="en-US" sz="1200" b="0" i="0" u="none" strike="noStrike" kern="1200" cap="none" spc="0" normalizeH="0" baseline="0" noProof="0" dirty="0">
                <a:ln>
                  <a:noFill/>
                </a:ln>
                <a:solidFill>
                  <a:srgbClr val="000000"/>
                </a:solidFill>
                <a:effectLst/>
                <a:uLnTx/>
                <a:uFillTx/>
                <a:latin typeface="Consolas"/>
                <a:ea typeface="+mn-ea"/>
                <a:cs typeface="+mn-cs"/>
              </a:rPr>
              <a:t>New-</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AzResource</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ResourceType</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Microsoft.DocumentDb</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databaseAccounts</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a:ln>
                  <a:noFill/>
                </a:ln>
                <a:solidFill>
                  <a:srgbClr val="000000"/>
                </a:solidFill>
                <a:effectLst/>
                <a:highlight>
                  <a:srgbClr val="FFFF00"/>
                </a:highlight>
                <a:uLnTx/>
                <a:uFillTx/>
                <a:latin typeface="Consolas"/>
                <a:ea typeface="+mn-ea"/>
                <a:cs typeface="+mn-cs"/>
              </a:rPr>
              <a:t>-</a:t>
            </a:r>
            <a:r>
              <a:rPr kumimoji="0" lang="en-US" sz="1200" b="0" i="0" u="none" strike="noStrike" kern="1200" cap="none" spc="0" normalizeH="0" baseline="0" noProof="0" dirty="0" err="1">
                <a:ln>
                  <a:noFill/>
                </a:ln>
                <a:solidFill>
                  <a:srgbClr val="000000"/>
                </a:solidFill>
                <a:effectLst/>
                <a:highlight>
                  <a:srgbClr val="FFFF00"/>
                </a:highlight>
                <a:uLnTx/>
                <a:uFillTx/>
                <a:latin typeface="Consolas"/>
                <a:ea typeface="+mn-ea"/>
                <a:cs typeface="+mn-cs"/>
              </a:rPr>
              <a:t>ApiVersion</a:t>
            </a:r>
            <a:r>
              <a:rPr kumimoji="0" lang="en-US" sz="1200" b="0" i="0" u="none" strike="noStrike" kern="1200" cap="none" spc="0" normalizeH="0" baseline="0" noProof="0" dirty="0">
                <a:ln>
                  <a:noFill/>
                </a:ln>
                <a:solidFill>
                  <a:srgbClr val="000000"/>
                </a:solidFill>
                <a:effectLst/>
                <a:highlight>
                  <a:srgbClr val="FFFF00"/>
                </a:highlight>
                <a:uLnTx/>
                <a:uFillTx/>
                <a:latin typeface="Consolas"/>
                <a:ea typeface="+mn-ea"/>
                <a:cs typeface="+mn-cs"/>
              </a:rPr>
              <a:t> "2019-12-12” </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ResourceGroupName</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MyResourceGroupName</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-Location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MyAccountLocation</a:t>
            </a:r>
            <a:r>
              <a:rPr kumimoji="0" lang="en-US" sz="1200" b="0" i="0" u="none" strike="noStrike" kern="1200" cap="none" spc="0" normalizeH="0" baseline="0" noProof="0" dirty="0">
                <a:ln>
                  <a:noFill/>
                </a:ln>
                <a:solidFill>
                  <a:srgbClr val="000000"/>
                </a:solidFill>
                <a:effectLst/>
                <a:uLnTx/>
                <a:uFillTx/>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-Name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MyAzureCosmosDBAccountName</a:t>
            </a:r>
            <a:r>
              <a:rPr kumimoji="0" lang="en-US" sz="1200" b="0" i="0" u="none" strike="noStrike" kern="1200" cap="none" spc="0" normalizeH="0" baseline="0" noProof="0" dirty="0">
                <a:ln>
                  <a:noFill/>
                </a:ln>
                <a:solidFill>
                  <a:srgbClr val="00000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a:ea typeface="+mn-ea"/>
                <a:cs typeface="+mn-cs"/>
              </a:rPr>
              <a:t>      -Properties $</a:t>
            </a:r>
            <a:r>
              <a:rPr kumimoji="0" lang="en-US" sz="1200" b="0" i="0" u="none" strike="noStrike" kern="1200" cap="none" spc="0" normalizeH="0" baseline="0" noProof="0" dirty="0" err="1">
                <a:ln>
                  <a:noFill/>
                </a:ln>
                <a:solidFill>
                  <a:srgbClr val="000000"/>
                </a:solidFill>
                <a:effectLst/>
                <a:uLnTx/>
                <a:uFillTx/>
                <a:latin typeface="Consolas"/>
                <a:ea typeface="+mn-ea"/>
                <a:cs typeface="+mn-cs"/>
              </a:rPr>
              <a:t>CosmosDBProperties</a:t>
            </a:r>
            <a:r>
              <a:rPr kumimoji="0" lang="en-US" sz="1200" b="0" i="0" u="none" strike="noStrike" kern="1200" cap="none" spc="0" normalizeH="0" baseline="0" noProof="0" dirty="0">
                <a:ln>
                  <a:noFill/>
                </a:ln>
                <a:solidFill>
                  <a:srgbClr val="000000"/>
                </a:solidFill>
                <a:effectLst/>
                <a:uLnTx/>
                <a:uFillTx/>
                <a:latin typeface="Consolas"/>
                <a:ea typeface="+mn-ea"/>
                <a:cs typeface="+mn-cs"/>
              </a:rPr>
              <a:t> -Force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Calibri"/>
            </a:endParaRPr>
          </a:p>
        </p:txBody>
      </p:sp>
      <p:sp>
        <p:nvSpPr>
          <p:cNvPr id="25" name="TextBox 24">
            <a:extLst>
              <a:ext uri="{FF2B5EF4-FFF2-40B4-BE49-F238E27FC236}">
                <a16:creationId xmlns:a16="http://schemas.microsoft.com/office/drawing/2014/main" id="{82A8F09E-9E41-4D90-8E61-1F384A628819}"/>
              </a:ext>
            </a:extLst>
          </p:cNvPr>
          <p:cNvSpPr txBox="1"/>
          <p:nvPr/>
        </p:nvSpPr>
        <p:spPr>
          <a:xfrm>
            <a:off x="6774460" y="975632"/>
            <a:ext cx="41547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94949"/>
                </a:solidFill>
                <a:effectLst/>
                <a:uLnTx/>
                <a:uFillTx/>
                <a:latin typeface="Segoe UI"/>
                <a:ea typeface="+mn-ea"/>
                <a:cs typeface="+mn-cs"/>
              </a:rPr>
              <a:t>Enable on New Account</a:t>
            </a:r>
          </a:p>
        </p:txBody>
      </p:sp>
      <p:sp>
        <p:nvSpPr>
          <p:cNvPr id="28" name="Title 2">
            <a:extLst>
              <a:ext uri="{FF2B5EF4-FFF2-40B4-BE49-F238E27FC236}">
                <a16:creationId xmlns:a16="http://schemas.microsoft.com/office/drawing/2014/main" id="{F1E0935E-3778-4450-97C1-E3491E3C2FFF}"/>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a:rPr>
              <a:t>Layer 2: Encryption At Rest With </a:t>
            </a: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a:hlinkClick r:id="rId9"/>
              </a:rPr>
              <a:t>Customer Managed Keys</a:t>
            </a:r>
            <a:endPar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27" name="TextBox 26">
            <a:extLst>
              <a:ext uri="{FF2B5EF4-FFF2-40B4-BE49-F238E27FC236}">
                <a16:creationId xmlns:a16="http://schemas.microsoft.com/office/drawing/2014/main" id="{3B853B25-339D-4EFB-8F12-67C11950317E}"/>
              </a:ext>
            </a:extLst>
          </p:cNvPr>
          <p:cNvSpPr txBox="1"/>
          <p:nvPr/>
        </p:nvSpPr>
        <p:spPr>
          <a:xfrm>
            <a:off x="678459" y="6440361"/>
            <a:ext cx="101027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10"/>
              </a:rPr>
              <a:t>Configure customer-managed keys for your Azure Cosmos account with Azure Key Vault</a:t>
            </a:r>
            <a:endPar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3378722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AB8781D-FB35-4BA9-B28A-67F979584F90}"/>
              </a:ext>
            </a:extLst>
          </p:cNvPr>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a:rPr>
              <a:t>Encryption At Rest With Customer Managed Keys</a:t>
            </a:r>
            <a:endPar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5" name="TextBox 4">
            <a:extLst>
              <a:ext uri="{FF2B5EF4-FFF2-40B4-BE49-F238E27FC236}">
                <a16:creationId xmlns:a16="http://schemas.microsoft.com/office/drawing/2014/main" id="{BB67CE5B-05C9-4C58-865B-5E1F6FE1135A}"/>
              </a:ext>
            </a:extLst>
          </p:cNvPr>
          <p:cNvSpPr txBox="1"/>
          <p:nvPr/>
        </p:nvSpPr>
        <p:spPr>
          <a:xfrm>
            <a:off x="298537" y="1603332"/>
            <a:ext cx="7471774" cy="316394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marR="0" lvl="0" indent="-457200" algn="l" defTabSz="914400" rtl="0" eaLnBrk="1" fontAlgn="auto" latinLnBrk="0" hangingPunct="1">
              <a:lnSpc>
                <a:spcPct val="90000"/>
              </a:lnSpc>
              <a:spcBef>
                <a:spcPts val="0"/>
              </a:spcBef>
              <a:spcAft>
                <a:spcPts val="600"/>
              </a:spcAft>
              <a:buClrTx/>
              <a:buSzTx/>
              <a:buFont typeface="Arial"/>
              <a:buChar char="•"/>
              <a:tabLst/>
              <a:defRPr/>
            </a:pPr>
            <a:r>
              <a:rPr kumimoji="0" lang="en-US" sz="2800" b="0" i="0" u="none" strike="noStrike" kern="1200" cap="none" spc="0" normalizeH="0" baseline="0" noProof="0" dirty="0">
                <a:ln>
                  <a:noFill/>
                </a:ln>
                <a:solidFill>
                  <a:srgbClr val="494949"/>
                </a:solidFill>
                <a:effectLst/>
                <a:uLnTx/>
                <a:uFillTx/>
                <a:latin typeface="Segoe UI"/>
                <a:ea typeface="+mn-ea"/>
                <a:cs typeface="+mn-cs"/>
              </a:rPr>
              <a:t>Encryption at rest with self-managed keys in Azure Key Vault</a:t>
            </a:r>
            <a:endParaRPr kumimoji="0" lang="en-US" sz="2800" b="0" i="0" u="none" strike="noStrike" kern="1200" cap="none" spc="0" normalizeH="0" baseline="0" noProof="0" dirty="0">
              <a:ln>
                <a:noFill/>
              </a:ln>
              <a:solidFill>
                <a:srgbClr val="494949"/>
              </a:solidFill>
              <a:effectLst/>
              <a:uLnTx/>
              <a:uFillTx/>
              <a:latin typeface="Segoe UI"/>
              <a:ea typeface="+mn-ea"/>
              <a:cs typeface="Segoe UI"/>
            </a:endParaRPr>
          </a:p>
          <a:p>
            <a:pPr marL="457200" marR="0" lvl="0" indent="-457200" algn="l" defTabSz="914400" rtl="0" eaLnBrk="1" fontAlgn="auto" latinLnBrk="0" hangingPunct="1">
              <a:lnSpc>
                <a:spcPct val="90000"/>
              </a:lnSpc>
              <a:spcBef>
                <a:spcPts val="0"/>
              </a:spcBef>
              <a:spcAft>
                <a:spcPts val="600"/>
              </a:spcAft>
              <a:buClrTx/>
              <a:buSzTx/>
              <a:buFont typeface="Arial"/>
              <a:buChar char="•"/>
              <a:tabLst/>
              <a:defRPr/>
            </a:pPr>
            <a:r>
              <a:rPr kumimoji="0" lang="en-US" sz="2800" b="0" i="0" u="none" strike="noStrike" kern="1200" cap="none" spc="0" normalizeH="0" baseline="0" noProof="0" dirty="0">
                <a:ln>
                  <a:noFill/>
                </a:ln>
                <a:solidFill>
                  <a:srgbClr val="494949"/>
                </a:solidFill>
                <a:effectLst/>
                <a:uLnTx/>
                <a:uFillTx/>
                <a:latin typeface="Segoe UI"/>
                <a:ea typeface="+mn-ea"/>
                <a:cs typeface="Segoe UI"/>
              </a:rPr>
              <a:t>Keys control who has access to the data.</a:t>
            </a:r>
          </a:p>
          <a:p>
            <a:pPr marL="457200" marR="0" lvl="0" indent="-457200" algn="l" defTabSz="914400" rtl="0" eaLnBrk="1" fontAlgn="auto" latinLnBrk="0" hangingPunct="1">
              <a:lnSpc>
                <a:spcPct val="90000"/>
              </a:lnSpc>
              <a:spcBef>
                <a:spcPts val="0"/>
              </a:spcBef>
              <a:spcAft>
                <a:spcPts val="600"/>
              </a:spcAft>
              <a:buClrTx/>
              <a:buSzTx/>
              <a:buFont typeface="Arial"/>
              <a:buChar char="•"/>
              <a:tabLst/>
              <a:defRPr/>
            </a:pPr>
            <a:r>
              <a:rPr kumimoji="0" lang="en-US" sz="2800" b="0" i="0" u="none" strike="noStrike" kern="1200" cap="none" spc="0" normalizeH="0" baseline="0" noProof="0" dirty="0">
                <a:ln>
                  <a:noFill/>
                </a:ln>
                <a:solidFill>
                  <a:srgbClr val="494949"/>
                </a:solidFill>
                <a:effectLst/>
                <a:uLnTx/>
                <a:uFillTx/>
                <a:latin typeface="Segoe UI"/>
                <a:ea typeface="+mn-ea"/>
                <a:cs typeface="Segoe UI"/>
              </a:rPr>
              <a:t>Once key access is removed Cosmos DB stop all processing, purges all access, and waits for access to be restored to access data.</a:t>
            </a:r>
          </a:p>
        </p:txBody>
      </p:sp>
      <p:pic>
        <p:nvPicPr>
          <p:cNvPr id="7" name="Picture 7" descr="A close up of a logo&#10;&#10;Description generated with high confidence">
            <a:extLst>
              <a:ext uri="{FF2B5EF4-FFF2-40B4-BE49-F238E27FC236}">
                <a16:creationId xmlns:a16="http://schemas.microsoft.com/office/drawing/2014/main" id="{96F5C9AC-6831-4CF4-BE54-912A07E188DA}"/>
              </a:ext>
            </a:extLst>
          </p:cNvPr>
          <p:cNvPicPr>
            <a:picLocks noChangeAspect="1"/>
          </p:cNvPicPr>
          <p:nvPr/>
        </p:nvPicPr>
        <p:blipFill>
          <a:blip r:embed="rId3"/>
          <a:stretch>
            <a:fillRect/>
          </a:stretch>
        </p:blipFill>
        <p:spPr>
          <a:xfrm>
            <a:off x="7829419" y="2040698"/>
            <a:ext cx="3944393" cy="2745288"/>
          </a:xfrm>
          <a:prstGeom prst="rect">
            <a:avLst/>
          </a:prstGeom>
        </p:spPr>
      </p:pic>
    </p:spTree>
    <p:extLst>
      <p:ext uri="{BB962C8B-B14F-4D97-AF65-F5344CB8AC3E}">
        <p14:creationId xmlns:p14="http://schemas.microsoft.com/office/powerpoint/2010/main" val="33214644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Azure Cosmos DB Security  via Diagnostics </a:t>
            </a: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5308711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Light" panose="020F0502020204030204"/>
              <a:ea typeface="+mn-ea"/>
              <a:cs typeface="+mn-cs"/>
            </a:endParaRPr>
          </a:p>
        </p:txBody>
      </p:sp>
      <p:sp>
        <p:nvSpPr>
          <p:cNvPr id="2" name="Title 1">
            <a:extLst>
              <a:ext uri="{FF2B5EF4-FFF2-40B4-BE49-F238E27FC236}">
                <a16:creationId xmlns:a16="http://schemas.microsoft.com/office/drawing/2014/main" id="{06BE1C26-1F20-4B04-AB99-33BBB8C289CC}"/>
              </a:ext>
            </a:extLst>
          </p:cNvPr>
          <p:cNvSpPr>
            <a:spLocks noGrp="1"/>
          </p:cNvSpPr>
          <p:nvPr>
            <p:ph type="title"/>
          </p:nvPr>
        </p:nvSpPr>
        <p:spPr>
          <a:xfrm>
            <a:off x="878911" y="643468"/>
            <a:ext cx="3177847" cy="1674180"/>
          </a:xfrm>
        </p:spPr>
        <p:txBody>
          <a:bodyPr>
            <a:normAutofit/>
          </a:bodyPr>
          <a:lstStyle/>
          <a:p>
            <a:r>
              <a:rPr lang="en-US" sz="4000"/>
              <a:t>Cosmos DB Monitoring</a:t>
            </a:r>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36D665-E31A-4042-A0F3-FAA5FD057ED1}"/>
              </a:ext>
            </a:extLst>
          </p:cNvPr>
          <p:cNvSpPr>
            <a:spLocks noGrp="1"/>
          </p:cNvSpPr>
          <p:nvPr>
            <p:ph idx="1"/>
          </p:nvPr>
        </p:nvSpPr>
        <p:spPr>
          <a:xfrm>
            <a:off x="858064" y="2639380"/>
            <a:ext cx="3205049" cy="3229714"/>
          </a:xfrm>
        </p:spPr>
        <p:txBody>
          <a:bodyPr>
            <a:normAutofit/>
          </a:bodyPr>
          <a:lstStyle/>
          <a:p>
            <a:pPr>
              <a:buFont typeface="Wingdings" panose="05000000000000000000" pitchFamily="2" charset="2"/>
              <a:buChar char="Ø"/>
            </a:pPr>
            <a:r>
              <a:rPr lang="en-US" dirty="0"/>
              <a:t>Server-Side Monitoring</a:t>
            </a:r>
          </a:p>
          <a:p>
            <a:pPr lvl="1">
              <a:buFont typeface="Wingdings" panose="05000000000000000000" pitchFamily="2" charset="2"/>
              <a:buChar char="Ø"/>
            </a:pPr>
            <a:r>
              <a:rPr lang="en-US" dirty="0"/>
              <a:t>Azure Cosmos DB Portal</a:t>
            </a:r>
          </a:p>
          <a:p>
            <a:pPr lvl="1">
              <a:buFont typeface="Wingdings" panose="05000000000000000000" pitchFamily="2" charset="2"/>
              <a:buChar char="Ø"/>
            </a:pPr>
            <a:r>
              <a:rPr lang="en-US" dirty="0"/>
              <a:t>Azure Monitor (Metrics)</a:t>
            </a:r>
          </a:p>
          <a:p>
            <a:pPr lvl="1">
              <a:buFont typeface="Wingdings" panose="05000000000000000000" pitchFamily="2" charset="2"/>
              <a:buChar char="Ø"/>
            </a:pPr>
            <a:r>
              <a:rPr lang="en-US" dirty="0"/>
              <a:t>Azure Monitor (diagnostic logs)</a:t>
            </a:r>
          </a:p>
          <a:p>
            <a:pPr lvl="1">
              <a:buFont typeface="Wingdings" panose="05000000000000000000" pitchFamily="2" charset="2"/>
              <a:buChar char="Ø"/>
            </a:pPr>
            <a:r>
              <a:rPr lang="en-US" dirty="0"/>
              <a:t>Programmatically with SDKs</a:t>
            </a:r>
          </a:p>
          <a:p>
            <a:pPr>
              <a:buFont typeface="Wingdings" panose="05000000000000000000" pitchFamily="2" charset="2"/>
              <a:buChar char="Ø"/>
            </a:pPr>
            <a:r>
              <a:rPr lang="en-US" dirty="0"/>
              <a:t>Client-Side Monitoring</a:t>
            </a:r>
          </a:p>
          <a:p>
            <a:pPr lvl="1">
              <a:buFont typeface="Wingdings" panose="05000000000000000000" pitchFamily="2" charset="2"/>
              <a:buChar char="Ø"/>
            </a:pPr>
            <a:r>
              <a:rPr lang="en-US" dirty="0"/>
              <a:t>Capture server response</a:t>
            </a:r>
          </a:p>
          <a:p>
            <a:pPr lvl="1">
              <a:buFont typeface="Wingdings" panose="05000000000000000000" pitchFamily="2" charset="2"/>
              <a:buChar char="Ø"/>
            </a:pPr>
            <a:r>
              <a:rPr lang="en-US" dirty="0"/>
              <a:t>Use APIM</a:t>
            </a:r>
          </a:p>
        </p:txBody>
      </p:sp>
      <p:pic>
        <p:nvPicPr>
          <p:cNvPr id="5" name="Picture 4" descr="A screenshot of a cell phone&#10;&#10;Description automatically generated">
            <a:extLst>
              <a:ext uri="{FF2B5EF4-FFF2-40B4-BE49-F238E27FC236}">
                <a16:creationId xmlns:a16="http://schemas.microsoft.com/office/drawing/2014/main" id="{9FB3B43C-93B2-4F86-9245-45513EC88BA9}"/>
              </a:ext>
            </a:extLst>
          </p:cNvPr>
          <p:cNvPicPr>
            <a:picLocks noChangeAspect="1"/>
          </p:cNvPicPr>
          <p:nvPr/>
        </p:nvPicPr>
        <p:blipFill>
          <a:blip r:embed="rId3"/>
          <a:stretch>
            <a:fillRect/>
          </a:stretch>
        </p:blipFill>
        <p:spPr>
          <a:xfrm>
            <a:off x="4653447" y="1334976"/>
            <a:ext cx="6892560" cy="3842601"/>
          </a:xfrm>
          <a:prstGeom prst="rect">
            <a:avLst/>
          </a:prstGeom>
        </p:spPr>
      </p:pic>
      <p:sp>
        <p:nvSpPr>
          <p:cNvPr id="14"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1542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0072C6"/>
                </a:solidFill>
                <a:effectLst/>
                <a:uLnTx/>
                <a:uFillTx/>
                <a:latin typeface="Segoe UI Light"/>
                <a:ea typeface="+mn-ea"/>
                <a:cs typeface="Segoe UI" pitchFamily="34" charset="0"/>
              </a:rPr>
              <a:t>Monitoring for Attacks</a:t>
            </a:r>
          </a:p>
        </p:txBody>
      </p:sp>
      <p:pic>
        <p:nvPicPr>
          <p:cNvPr id="2" name="Picture 1" descr="Adobe Spies on eBook Readers, including Library Users | Librarian i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06" y="1389806"/>
            <a:ext cx="3809524" cy="3809524"/>
          </a:xfrm>
          <a:prstGeom prst="rect">
            <a:avLst/>
          </a:prstGeom>
        </p:spPr>
      </p:pic>
      <p:sp>
        <p:nvSpPr>
          <p:cNvPr id="13" name="Content Placeholder 1"/>
          <p:cNvSpPr txBox="1">
            <a:spLocks/>
          </p:cNvSpPr>
          <p:nvPr/>
        </p:nvSpPr>
        <p:spPr>
          <a:xfrm>
            <a:off x="5276088" y="1055688"/>
            <a:ext cx="6379337" cy="4037520"/>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494949"/>
                </a:solidFill>
                <a:effectLst/>
                <a:uLnTx/>
                <a:uFillTx/>
                <a:latin typeface="Segoe UI Light"/>
                <a:ea typeface="+mn-ea"/>
                <a:cs typeface="Segoe UI"/>
              </a:rPr>
              <a:t>Cosmos DB offers multiple ways to monitor your data:</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rgbClr val="494949"/>
                </a:solidFill>
                <a:effectLst/>
                <a:uLnTx/>
                <a:uFillTx/>
                <a:latin typeface="Segoe UI Light"/>
                <a:ea typeface="+mn-ea"/>
                <a:cs typeface="Segoe UI"/>
              </a:rPr>
              <a:t>Azure Audit Logging – Monitor account access.</a:t>
            </a: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0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rgbClr val="494949"/>
                </a:solidFill>
                <a:effectLst/>
                <a:uLnTx/>
                <a:uFillTx/>
                <a:latin typeface="Segoe UI Light"/>
                <a:ea typeface="+mn-ea"/>
                <a:cs typeface="Segoe UI"/>
              </a:rPr>
              <a:t>Azure Monitoring – All user events.  Even supports Full Text Query Logging.</a:t>
            </a: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0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rgbClr val="494949"/>
                </a:solidFill>
                <a:effectLst/>
                <a:uLnTx/>
                <a:uFillTx/>
                <a:latin typeface="Segoe UI Light"/>
                <a:ea typeface="+mn-ea"/>
                <a:cs typeface="Segoe UI"/>
              </a:rPr>
              <a:t>Azure Metrics – Review 404’s in the metrics dashboard.</a:t>
            </a: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0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rgbClr val="494949"/>
                </a:solidFill>
                <a:effectLst/>
                <a:uLnTx/>
                <a:uFillTx/>
                <a:latin typeface="Segoe UI Light"/>
                <a:ea typeface="+mn-ea"/>
                <a:cs typeface="Segoe UI"/>
              </a:rPr>
              <a:t>Custom Log Requests</a:t>
            </a: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423416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a:extLst>
              <a:ext uri="{FF2B5EF4-FFF2-40B4-BE49-F238E27FC236}">
                <a16:creationId xmlns:a16="http://schemas.microsoft.com/office/drawing/2014/main" id="{2E991219-75E1-4A80-B581-AE8DB812AB26}"/>
              </a:ext>
            </a:extLst>
          </p:cNvPr>
          <p:cNvSpPr txBox="1">
            <a:spLocks/>
          </p:cNvSpPr>
          <p:nvPr/>
        </p:nvSpPr>
        <p:spPr>
          <a:xfrm>
            <a:off x="730535" y="2186797"/>
            <a:ext cx="2698466" cy="3251322"/>
          </a:xfrm>
          <a:prstGeom prst="rect">
            <a:avLst/>
          </a:prstGeom>
        </p:spPr>
        <p:txBody>
          <a:bodyPr anchor="t">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94949"/>
                </a:solidFill>
                <a:effectLst/>
                <a:uLnTx/>
                <a:uFillTx/>
                <a:latin typeface="Segoe UI"/>
                <a:ea typeface="+mn-ea"/>
                <a:cs typeface="+mn-cs"/>
              </a:rPr>
              <a:t>Activity Log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4949"/>
                </a:solidFill>
                <a:effectLst/>
                <a:uLnTx/>
                <a:uFillTx/>
                <a:latin typeface="Segoe UI"/>
                <a:ea typeface="+mn-ea"/>
                <a:cs typeface="+mn-cs"/>
              </a:rPr>
              <a:t>IAM (RBAC)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4949"/>
                </a:solidFill>
                <a:effectLst/>
                <a:uLnTx/>
                <a:uFillTx/>
                <a:latin typeface="Segoe UI"/>
                <a:ea typeface="+mn-ea"/>
                <a:cs typeface="+mn-cs"/>
              </a:rPr>
              <a:t>Firewalls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494949"/>
                </a:solidFill>
                <a:effectLst/>
                <a:uLnTx/>
                <a:uFillTx/>
                <a:latin typeface="Segoe UI"/>
                <a:ea typeface="+mn-ea"/>
                <a:cs typeface="+mn-cs"/>
              </a:rPr>
              <a:t>vNETs</a:t>
            </a:r>
            <a:r>
              <a:rPr kumimoji="0" lang="en-US" sz="2000" b="0" i="0" u="none" strike="noStrike" kern="1200" cap="none" spc="0" normalizeH="0" baseline="0" noProof="0">
                <a:ln>
                  <a:noFill/>
                </a:ln>
                <a:solidFill>
                  <a:srgbClr val="494949"/>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4949"/>
                </a:solidFill>
                <a:effectLst/>
                <a:uLnTx/>
                <a:uFillTx/>
                <a:latin typeface="Segoe UI"/>
                <a:ea typeface="+mn-ea"/>
                <a:cs typeface="+mn-cs"/>
              </a:rPr>
              <a:t>Key Access</a:t>
            </a:r>
          </a:p>
        </p:txBody>
      </p:sp>
      <p:sp>
        <p:nvSpPr>
          <p:cNvPr id="3" name="Content Placeholder 7">
            <a:extLst>
              <a:ext uri="{FF2B5EF4-FFF2-40B4-BE49-F238E27FC236}">
                <a16:creationId xmlns:a16="http://schemas.microsoft.com/office/drawing/2014/main" id="{C502119A-A1A9-425B-B9AF-32AE1FBA51D1}"/>
              </a:ext>
            </a:extLst>
          </p:cNvPr>
          <p:cNvSpPr txBox="1">
            <a:spLocks/>
          </p:cNvSpPr>
          <p:nvPr/>
        </p:nvSpPr>
        <p:spPr>
          <a:xfrm>
            <a:off x="3956470" y="2186797"/>
            <a:ext cx="3818894" cy="2184522"/>
          </a:xfrm>
          <a:prstGeom prst="rect">
            <a:avLst/>
          </a:prstGeom>
        </p:spPr>
        <p:txBody>
          <a:bodyP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94949"/>
                </a:solidFill>
                <a:effectLst/>
                <a:uLnTx/>
                <a:uFillTx/>
                <a:latin typeface="Segoe UI"/>
                <a:ea typeface="+mn-ea"/>
                <a:cs typeface="+mn-cs"/>
              </a:rPr>
              <a:t>Diagnostics Monitoring Logs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94949"/>
                </a:solidFill>
                <a:effectLst/>
                <a:uLnTx/>
                <a:uFillTx/>
                <a:latin typeface="Segoe UI"/>
                <a:ea typeface="+mn-ea"/>
                <a:cs typeface="+mn-cs"/>
              </a:rPr>
              <a:t>Create Collection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94949"/>
                </a:solidFill>
                <a:effectLst/>
                <a:uLnTx/>
                <a:uFillTx/>
                <a:latin typeface="Segoe UI"/>
                <a:ea typeface="+mn-ea"/>
                <a:cs typeface="+mn-cs"/>
              </a:rPr>
              <a:t>Offers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94949"/>
                </a:solidFill>
                <a:effectLst/>
                <a:uLnTx/>
                <a:uFillTx/>
                <a:latin typeface="Segoe UI"/>
                <a:ea typeface="+mn-ea"/>
                <a:cs typeface="+mn-cs"/>
              </a:rPr>
              <a:t>Indexing Policies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94949"/>
                </a:solidFill>
                <a:effectLst/>
                <a:uLnTx/>
                <a:uFillTx/>
                <a:latin typeface="Segoe UI"/>
                <a:ea typeface="+mn-ea"/>
                <a:cs typeface="+mn-cs"/>
              </a:rPr>
              <a:t>Read / Insert / … Documents</a:t>
            </a:r>
          </a:p>
        </p:txBody>
      </p:sp>
      <p:sp>
        <p:nvSpPr>
          <p:cNvPr id="4" name="Title 1">
            <a:extLst>
              <a:ext uri="{FF2B5EF4-FFF2-40B4-BE49-F238E27FC236}">
                <a16:creationId xmlns:a16="http://schemas.microsoft.com/office/drawing/2014/main" id="{C18787EF-2A29-47FC-B6F9-9CBF74E3864E}"/>
              </a:ext>
            </a:extLst>
          </p:cNvPr>
          <p:cNvSpPr>
            <a:spLocks noGrp="1"/>
          </p:cNvSpPr>
          <p:nvPr/>
        </p:nvSpPr>
        <p:spPr>
          <a:xfrm>
            <a:off x="336754" y="226173"/>
            <a:ext cx="11518491" cy="1325563"/>
          </a:xfrm>
          <a:prstGeom prst="rect">
            <a:avLst/>
          </a:prstGeom>
        </p:spPr>
        <p:txBody>
          <a:bodyPr vert="horz" lIns="91440" tIns="45720" rIns="91440" bIns="45720" rtlCol="0"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2C6"/>
                </a:solidFill>
                <a:effectLst/>
                <a:uLnTx/>
                <a:uFillTx/>
                <a:latin typeface="Segoe UI"/>
                <a:ea typeface="+mn-ea"/>
                <a:cs typeface="+mn-cs"/>
              </a:rPr>
              <a:t>Monitoring for Attacks:</a:t>
            </a:r>
            <a:r>
              <a:rPr kumimoji="0" lang="en-US" sz="2800" b="1" i="0" u="none" strike="noStrike" kern="1200" cap="none" spc="0" normalizeH="0" baseline="0" noProof="0">
                <a:ln>
                  <a:noFill/>
                </a:ln>
                <a:solidFill>
                  <a:srgbClr val="0072C6"/>
                </a:solidFill>
                <a:effectLst/>
                <a:uLnTx/>
                <a:uFillTx/>
                <a:latin typeface="Segoe UI"/>
                <a:ea typeface="+mn-ea"/>
                <a:cs typeface="+mn-cs"/>
              </a:rPr>
              <a:t> </a:t>
            </a:r>
            <a:r>
              <a:rPr kumimoji="0" lang="en-US" sz="2800" b="0" i="0" u="none" strike="noStrike" kern="1200" cap="none" spc="-100" normalizeH="0" baseline="0" noProof="0">
                <a:ln w="3175">
                  <a:noFill/>
                </a:ln>
                <a:solidFill>
                  <a:srgbClr val="494949"/>
                </a:solidFill>
                <a:effectLst/>
                <a:uLnTx/>
                <a:uFillTx/>
                <a:latin typeface="Segoe UI Light"/>
                <a:ea typeface="+mn-ea"/>
                <a:cs typeface="Segoe UI"/>
              </a:rPr>
              <a:t>Telemetry Collection</a:t>
            </a:r>
          </a:p>
        </p:txBody>
      </p:sp>
      <p:sp>
        <p:nvSpPr>
          <p:cNvPr id="5" name="Content Placeholder 7">
            <a:extLst>
              <a:ext uri="{FF2B5EF4-FFF2-40B4-BE49-F238E27FC236}">
                <a16:creationId xmlns:a16="http://schemas.microsoft.com/office/drawing/2014/main" id="{47BB8564-FC8A-4A07-BB1B-CEE62F96A96D}"/>
              </a:ext>
            </a:extLst>
          </p:cNvPr>
          <p:cNvSpPr txBox="1">
            <a:spLocks/>
          </p:cNvSpPr>
          <p:nvPr/>
        </p:nvSpPr>
        <p:spPr>
          <a:xfrm>
            <a:off x="8496515" y="2186797"/>
            <a:ext cx="3358730" cy="2184522"/>
          </a:xfrm>
          <a:prstGeom prst="rect">
            <a:avLst/>
          </a:prstGeom>
        </p:spPr>
        <p:txBody>
          <a:bodyPr anchor="t">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494949"/>
                </a:solidFill>
                <a:effectLst/>
                <a:uLnTx/>
                <a:uFillTx/>
                <a:latin typeface="Segoe UI"/>
                <a:ea typeface="+mn-ea"/>
                <a:cs typeface="+mn-cs"/>
              </a:rPr>
              <a:t>Metrics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4949"/>
                </a:solidFill>
                <a:effectLst/>
                <a:uLnTx/>
                <a:uFillTx/>
                <a:latin typeface="Segoe UI"/>
                <a:ea typeface="+mn-ea"/>
                <a:cs typeface="Segoe UI"/>
              </a:rPr>
              <a:t>401 – Unauthorized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4949"/>
                </a:solidFill>
                <a:effectLst/>
                <a:uLnTx/>
                <a:uFillTx/>
                <a:latin typeface="Segoe UI"/>
                <a:ea typeface="+mn-ea"/>
                <a:cs typeface="+mn-cs"/>
              </a:rPr>
              <a:t>403 – Access Denied</a:t>
            </a:r>
            <a:endParaRPr kumimoji="0" lang="en-US" sz="1765" b="0" i="0" u="none" strike="noStrike" kern="1200" cap="none" spc="0" normalizeH="0" baseline="0" noProof="0">
              <a:ln>
                <a:noFill/>
              </a:ln>
              <a:solidFill>
                <a:srgbClr val="494949"/>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4949"/>
                </a:solidFill>
                <a:effectLst/>
                <a:uLnTx/>
                <a:uFillTx/>
                <a:latin typeface="Segoe UI"/>
                <a:ea typeface="+mn-ea"/>
                <a:cs typeface="+mn-cs"/>
              </a:rPr>
              <a:t>404 – Not Found</a:t>
            </a:r>
            <a:endParaRPr kumimoji="0" lang="en-US" sz="2000" b="0" i="0" u="none" strike="noStrike" kern="1200" cap="none" spc="0" normalizeH="0" baseline="0" noProof="0">
              <a:ln>
                <a:noFill/>
              </a:ln>
              <a:solidFill>
                <a:srgbClr val="494949"/>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94949"/>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47E38DE3-5E52-499C-BC38-D7C7D32EFEEA}"/>
              </a:ext>
            </a:extLst>
          </p:cNvPr>
          <p:cNvCxnSpPr/>
          <p:nvPr/>
        </p:nvCxnSpPr>
        <p:spPr>
          <a:xfrm>
            <a:off x="3628103" y="1887794"/>
            <a:ext cx="0" cy="35503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16B54FED-FC0B-4346-8991-CDC803D49742}"/>
              </a:ext>
            </a:extLst>
          </p:cNvPr>
          <p:cNvCxnSpPr/>
          <p:nvPr/>
        </p:nvCxnSpPr>
        <p:spPr>
          <a:xfrm>
            <a:off x="7969045" y="1887793"/>
            <a:ext cx="0" cy="35503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79516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40F09F-ADE9-4A93-BCF9-A185A198C1B3}"/>
              </a:ext>
            </a:extLst>
          </p:cNvPr>
          <p:cNvSpPr/>
          <p:nvPr/>
        </p:nvSpPr>
        <p:spPr>
          <a:xfrm>
            <a:off x="5801467" y="3677699"/>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5D9B25BF-D352-4F3C-B219-D07CAAAE7DE8}"/>
              </a:ext>
            </a:extLst>
          </p:cNvPr>
          <p:cNvCxnSpPr>
            <a:cxnSpLocks/>
          </p:cNvCxnSpPr>
          <p:nvPr/>
        </p:nvCxnSpPr>
        <p:spPr>
          <a:xfrm>
            <a:off x="7731081" y="1524582"/>
            <a:ext cx="14165" cy="4452148"/>
          </a:xfrm>
          <a:prstGeom prst="line">
            <a:avLst/>
          </a:prstGeom>
          <a:noFill/>
          <a:ln w="12700" cap="flat" cmpd="sng" algn="ctr">
            <a:solidFill>
              <a:srgbClr val="0078D4"/>
            </a:solidFill>
            <a:prstDash val="solid"/>
            <a:headEnd type="none"/>
            <a:tailEnd type="none"/>
          </a:ln>
          <a:effectLst/>
        </p:spPr>
      </p:cxnSp>
      <p:sp>
        <p:nvSpPr>
          <p:cNvPr id="14" name="TextBox 13">
            <a:extLst>
              <a:ext uri="{FF2B5EF4-FFF2-40B4-BE49-F238E27FC236}">
                <a16:creationId xmlns:a16="http://schemas.microsoft.com/office/drawing/2014/main" id="{9F78472E-FDFF-49B4-8925-26588A7DA86F}"/>
              </a:ext>
            </a:extLst>
          </p:cNvPr>
          <p:cNvSpPr txBox="1"/>
          <p:nvPr/>
        </p:nvSpPr>
        <p:spPr>
          <a:xfrm>
            <a:off x="5555997" y="1787589"/>
            <a:ext cx="2040306" cy="966418"/>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Azure Cosmos DB Security – Overall Model</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8D7A6FA-221F-4C65-AFDE-596DF28C26F1}"/>
              </a:ext>
            </a:extLst>
          </p:cNvPr>
          <p:cNvSpPr txBox="1"/>
          <p:nvPr/>
        </p:nvSpPr>
        <p:spPr>
          <a:xfrm>
            <a:off x="5169284" y="3429000"/>
            <a:ext cx="2608660" cy="670055"/>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Azure Cosmos DB Security – Encryption</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11B7F5C7-5DA0-4C8A-9D4D-392C396A2D0B}"/>
              </a:ext>
            </a:extLst>
          </p:cNvPr>
          <p:cNvCxnSpPr>
            <a:cxnSpLocks/>
          </p:cNvCxnSpPr>
          <p:nvPr/>
        </p:nvCxnSpPr>
        <p:spPr>
          <a:xfrm flipH="1">
            <a:off x="5381604" y="2991132"/>
            <a:ext cx="4905134" cy="0"/>
          </a:xfrm>
          <a:prstGeom prst="line">
            <a:avLst/>
          </a:prstGeom>
          <a:noFill/>
          <a:ln w="12700" cap="flat" cmpd="sng" algn="ctr">
            <a:solidFill>
              <a:srgbClr val="0078D4"/>
            </a:solidFill>
            <a:prstDash val="solid"/>
            <a:headEnd type="none"/>
            <a:tailEnd type="none"/>
          </a:ln>
          <a:effectLst/>
        </p:spPr>
      </p:cxnSp>
      <p:sp>
        <p:nvSpPr>
          <p:cNvPr id="20" name="TextBox 19">
            <a:extLst>
              <a:ext uri="{FF2B5EF4-FFF2-40B4-BE49-F238E27FC236}">
                <a16:creationId xmlns:a16="http://schemas.microsoft.com/office/drawing/2014/main" id="{B7EF1D2B-99A3-43AD-BEC4-42F9EEFE4BAD}"/>
              </a:ext>
            </a:extLst>
          </p:cNvPr>
          <p:cNvSpPr txBox="1"/>
          <p:nvPr/>
        </p:nvSpPr>
        <p:spPr>
          <a:xfrm>
            <a:off x="7777944" y="1787589"/>
            <a:ext cx="2273048" cy="670055"/>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Azure Cosmos DB Security – Auth</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A537A12-F3AA-4466-92E5-7FA5AAC1C36E}"/>
              </a:ext>
            </a:extLst>
          </p:cNvPr>
          <p:cNvSpPr txBox="1"/>
          <p:nvPr/>
        </p:nvSpPr>
        <p:spPr>
          <a:xfrm>
            <a:off x="7926887" y="3379156"/>
            <a:ext cx="2040306" cy="966418"/>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Azure Cosmos DB Security via Diagnostics</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A1B47805-5CB2-4064-B6B2-5E2261B9A36B}"/>
              </a:ext>
            </a:extLst>
          </p:cNvPr>
          <p:cNvSpPr txBox="1"/>
          <p:nvPr/>
        </p:nvSpPr>
        <p:spPr>
          <a:xfrm>
            <a:off x="233720" y="2897632"/>
            <a:ext cx="5290681" cy="816514"/>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sz="4400" kern="0" dirty="0">
                <a:solidFill>
                  <a:schemeClr val="bg2"/>
                </a:solidFill>
              </a:rPr>
              <a:t>Agenda</a:t>
            </a:r>
            <a:endParaRPr lang="en-US" sz="2000" kern="0" dirty="0">
              <a:solidFill>
                <a:schemeClr val="bg2"/>
              </a:solidFill>
            </a:endParaRPr>
          </a:p>
        </p:txBody>
      </p:sp>
      <p:cxnSp>
        <p:nvCxnSpPr>
          <p:cNvPr id="26" name="Straight Connector 25">
            <a:extLst>
              <a:ext uri="{FF2B5EF4-FFF2-40B4-BE49-F238E27FC236}">
                <a16:creationId xmlns:a16="http://schemas.microsoft.com/office/drawing/2014/main" id="{B5030CD7-CD53-4215-A80B-6B82DEB7FC21}"/>
              </a:ext>
            </a:extLst>
          </p:cNvPr>
          <p:cNvCxnSpPr>
            <a:cxnSpLocks/>
          </p:cNvCxnSpPr>
          <p:nvPr/>
        </p:nvCxnSpPr>
        <p:spPr>
          <a:xfrm flipH="1">
            <a:off x="5328595" y="4755775"/>
            <a:ext cx="4905134" cy="0"/>
          </a:xfrm>
          <a:prstGeom prst="line">
            <a:avLst/>
          </a:prstGeom>
          <a:noFill/>
          <a:ln w="12700" cap="flat" cmpd="sng" algn="ctr">
            <a:solidFill>
              <a:srgbClr val="0078D4"/>
            </a:solidFill>
            <a:prstDash val="solid"/>
            <a:headEnd type="none"/>
            <a:tailEnd type="none"/>
          </a:ln>
          <a:effectLst/>
        </p:spPr>
      </p:cxnSp>
      <p:sp>
        <p:nvSpPr>
          <p:cNvPr id="28" name="TextBox 27">
            <a:extLst>
              <a:ext uri="{FF2B5EF4-FFF2-40B4-BE49-F238E27FC236}">
                <a16:creationId xmlns:a16="http://schemas.microsoft.com/office/drawing/2014/main" id="{BE76ED0E-4E1A-4712-891D-FA1E8F2E39BA}"/>
              </a:ext>
            </a:extLst>
          </p:cNvPr>
          <p:cNvSpPr txBox="1"/>
          <p:nvPr/>
        </p:nvSpPr>
        <p:spPr>
          <a:xfrm>
            <a:off x="5555997" y="4910204"/>
            <a:ext cx="2040306" cy="966418"/>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Azure Cosmos DB Security related communications</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B4AA9229-1BD4-40D2-A1C1-A82B62D04B24}"/>
              </a:ext>
            </a:extLst>
          </p:cNvPr>
          <p:cNvSpPr txBox="1"/>
          <p:nvPr/>
        </p:nvSpPr>
        <p:spPr>
          <a:xfrm>
            <a:off x="7973395" y="5035634"/>
            <a:ext cx="2040306" cy="670055"/>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Links and Resources</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13105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6CE627-23B8-4C66-A809-0625DF082564}"/>
              </a:ext>
            </a:extLst>
          </p:cNvPr>
          <p:cNvPicPr>
            <a:picLocks noChangeAspect="1"/>
          </p:cNvPicPr>
          <p:nvPr/>
        </p:nvPicPr>
        <p:blipFill>
          <a:blip r:embed="rId3"/>
          <a:stretch>
            <a:fillRect/>
          </a:stretch>
        </p:blipFill>
        <p:spPr>
          <a:xfrm>
            <a:off x="2702130" y="1755308"/>
            <a:ext cx="6531694" cy="4137300"/>
          </a:xfrm>
          <a:prstGeom prst="rect">
            <a:avLst/>
          </a:prstGeom>
        </p:spPr>
      </p:pic>
      <p:sp>
        <p:nvSpPr>
          <p:cNvPr id="3" name="Title 1">
            <a:extLst>
              <a:ext uri="{FF2B5EF4-FFF2-40B4-BE49-F238E27FC236}">
                <a16:creationId xmlns:a16="http://schemas.microsoft.com/office/drawing/2014/main" id="{6C930535-9CCB-4AAF-B5BE-337B2D1B9968}"/>
              </a:ext>
            </a:extLst>
          </p:cNvPr>
          <p:cNvSpPr>
            <a:spLocks noGrp="1"/>
          </p:cNvSpPr>
          <p:nvPr/>
        </p:nvSpPr>
        <p:spPr>
          <a:xfrm>
            <a:off x="336755" y="226173"/>
            <a:ext cx="10819910" cy="1219169"/>
          </a:xfrm>
          <a:prstGeom prst="rect">
            <a:avLst/>
          </a:prstGeom>
        </p:spPr>
        <p:txBody>
          <a:bodyPr vert="horz" lIns="91440" tIns="45720" rIns="91440" bIns="45720" rtlCol="0" anchor="ctr">
            <a:norm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2C6"/>
                </a:solidFill>
                <a:effectLst/>
                <a:uLnTx/>
                <a:uFillTx/>
                <a:latin typeface="Segoe UI"/>
                <a:ea typeface="+mn-ea"/>
                <a:cs typeface="+mn-cs"/>
              </a:rPr>
              <a:t>Monitoring for Attacks:</a:t>
            </a:r>
            <a:r>
              <a:rPr kumimoji="0" lang="en-US" sz="2800" b="1" i="0" u="none" strike="noStrike" kern="1200" cap="none" spc="0" normalizeH="0" baseline="0" noProof="0">
                <a:ln>
                  <a:noFill/>
                </a:ln>
                <a:solidFill>
                  <a:srgbClr val="0072C6"/>
                </a:solidFill>
                <a:effectLst/>
                <a:uLnTx/>
                <a:uFillTx/>
                <a:latin typeface="Segoe UI"/>
                <a:ea typeface="+mn-ea"/>
                <a:cs typeface="+mn-cs"/>
              </a:rPr>
              <a:t> </a:t>
            </a:r>
            <a:r>
              <a:rPr kumimoji="0" lang="en-US" sz="2800" b="0" i="0" u="none" strike="noStrike" kern="1200" cap="none" spc="-100" normalizeH="0" baseline="0" noProof="0">
                <a:ln w="3175">
                  <a:noFill/>
                </a:ln>
                <a:solidFill>
                  <a:srgbClr val="494949"/>
                </a:solidFill>
                <a:effectLst/>
                <a:uLnTx/>
                <a:uFillTx/>
                <a:latin typeface="Segoe UI Light"/>
                <a:ea typeface="+mn-ea"/>
                <a:cs typeface="Segoe UI"/>
              </a:rPr>
              <a:t>Diagnostics</a:t>
            </a:r>
          </a:p>
        </p:txBody>
      </p:sp>
    </p:spTree>
    <p:extLst>
      <p:ext uri="{BB962C8B-B14F-4D97-AF65-F5344CB8AC3E}">
        <p14:creationId xmlns:p14="http://schemas.microsoft.com/office/powerpoint/2010/main" val="39743891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6575" y="2035116"/>
            <a:ext cx="6399802" cy="3339648"/>
          </a:xfrm>
          <a:prstGeom prst="rect">
            <a:avLst/>
          </a:prstGeom>
        </p:spPr>
      </p:pic>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0072C6"/>
                </a:solidFill>
                <a:effectLst/>
                <a:uLnTx/>
                <a:uFillTx/>
                <a:latin typeface="Segoe UI Light"/>
                <a:ea typeface="+mn-ea"/>
                <a:cs typeface="Segoe UI" pitchFamily="34" charset="0"/>
              </a:rPr>
              <a:t>Monitoring for Attacks: Audit Logging</a:t>
            </a:r>
          </a:p>
        </p:txBody>
      </p:sp>
      <p:grpSp>
        <p:nvGrpSpPr>
          <p:cNvPr id="43" name="Group 42"/>
          <p:cNvGrpSpPr/>
          <p:nvPr/>
        </p:nvGrpSpPr>
        <p:grpSpPr>
          <a:xfrm>
            <a:off x="5682344" y="2428188"/>
            <a:ext cx="6181684" cy="2405827"/>
            <a:chOff x="5764893" y="2437911"/>
            <a:chExt cx="6181684" cy="2405827"/>
          </a:xfrm>
        </p:grpSpPr>
        <p:cxnSp>
          <p:nvCxnSpPr>
            <p:cNvPr id="7" name="Elbow Connector 6"/>
            <p:cNvCxnSpPr>
              <a:stCxn id="14" idx="1"/>
            </p:cNvCxnSpPr>
            <p:nvPr/>
          </p:nvCxnSpPr>
          <p:spPr>
            <a:xfrm rot="10800000" flipV="1">
              <a:off x="6928939" y="2591800"/>
              <a:ext cx="367210" cy="620368"/>
            </a:xfrm>
            <a:prstGeom prst="bentConnector2">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96149" y="2437911"/>
              <a:ext cx="465042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Configure to view logs for Cosmos DB account changes </a:t>
              </a:r>
            </a:p>
          </p:txBody>
        </p:sp>
        <p:cxnSp>
          <p:nvCxnSpPr>
            <p:cNvPr id="15" name="Elbow Connector 14"/>
            <p:cNvCxnSpPr>
              <a:stCxn id="20" idx="1"/>
            </p:cNvCxnSpPr>
            <p:nvPr/>
          </p:nvCxnSpPr>
          <p:spPr>
            <a:xfrm rot="10800000" flipV="1">
              <a:off x="5764893" y="3531919"/>
              <a:ext cx="1531257" cy="527289"/>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296149" y="3270310"/>
              <a:ext cx="452120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View who is accessing your keys and making changes to the account</a:t>
              </a:r>
            </a:p>
          </p:txBody>
        </p:sp>
        <p:sp>
          <p:nvSpPr>
            <p:cNvPr id="23" name="Rectangle 22"/>
            <p:cNvSpPr/>
            <p:nvPr/>
          </p:nvSpPr>
          <p:spPr>
            <a:xfrm>
              <a:off x="7296149" y="4241454"/>
              <a:ext cx="452120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Light"/>
                  <a:ea typeface="+mn-ea"/>
                  <a:cs typeface="+mn-cs"/>
                </a:rPr>
                <a:t>View logging that contains </a:t>
              </a:r>
              <a:r>
                <a:rPr kumimoji="0" lang="en-US" sz="1400" b="0" i="0" u="none" strike="noStrike" kern="1200" cap="none" spc="0" normalizeH="0" baseline="0" noProof="0" err="1">
                  <a:ln>
                    <a:noFill/>
                  </a:ln>
                  <a:solidFill>
                    <a:srgbClr val="494949"/>
                  </a:solidFill>
                  <a:effectLst/>
                  <a:uLnTx/>
                  <a:uFillTx/>
                  <a:latin typeface="Segoe UI Light"/>
                  <a:ea typeface="+mn-ea"/>
                  <a:cs typeface="+mn-cs"/>
                </a:rPr>
                <a:t>ip</a:t>
              </a:r>
              <a:r>
                <a:rPr kumimoji="0" lang="en-US" sz="1400" b="0" i="0" u="none" strike="noStrike" kern="1200" cap="none" spc="0" normalizeH="0" baseline="0" noProof="0">
                  <a:ln>
                    <a:noFill/>
                  </a:ln>
                  <a:solidFill>
                    <a:srgbClr val="494949"/>
                  </a:solidFill>
                  <a:effectLst/>
                  <a:uLnTx/>
                  <a:uFillTx/>
                  <a:latin typeface="Segoe UI Light"/>
                  <a:ea typeface="+mn-ea"/>
                  <a:cs typeface="+mn-cs"/>
                </a:rPr>
                <a:t> address, timestamps, usernames, etc.</a:t>
              </a:r>
            </a:p>
          </p:txBody>
        </p:sp>
        <p:cxnSp>
          <p:nvCxnSpPr>
            <p:cNvPr id="40" name="Elbow Connector 39"/>
            <p:cNvCxnSpPr>
              <a:stCxn id="23" idx="1"/>
            </p:cNvCxnSpPr>
            <p:nvPr/>
          </p:nvCxnSpPr>
          <p:spPr>
            <a:xfrm rot="10800000" flipV="1">
              <a:off x="6838949" y="4503064"/>
              <a:ext cx="457200" cy="340674"/>
            </a:xfrm>
            <a:prstGeom prst="bentConnector3">
              <a:avLst>
                <a:gd name="adj1" fmla="val 50000"/>
              </a:avLst>
            </a:prstGeom>
            <a:ln>
              <a:solidFill>
                <a:schemeClr val="accent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4" name="Text Placeholder 3"/>
          <p:cNvSpPr txBox="1">
            <a:spLocks/>
          </p:cNvSpPr>
          <p:nvPr/>
        </p:nvSpPr>
        <p:spPr>
          <a:xfrm>
            <a:off x="536575" y="684725"/>
            <a:ext cx="9801225" cy="908248"/>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a:ln>
                  <a:noFill/>
                </a:ln>
                <a:solidFill>
                  <a:srgbClr val="494949"/>
                </a:solidFill>
                <a:effectLst/>
                <a:uLnTx/>
                <a:uFillTx/>
                <a:latin typeface="Segoe UI Light"/>
                <a:ea typeface="+mn-ea"/>
                <a:cs typeface="Segoe UI" panose="020B0502040204020203" pitchFamily="34" charset="0"/>
              </a:rPr>
              <a:t>Through audit logging/activity logs, you can view what operations were taken on your resources, who initiated the operation, when the operation occurred, the status of the operation, and much more.</a:t>
            </a:r>
          </a:p>
        </p:txBody>
      </p:sp>
    </p:spTree>
    <p:extLst>
      <p:ext uri="{BB962C8B-B14F-4D97-AF65-F5344CB8AC3E}">
        <p14:creationId xmlns:p14="http://schemas.microsoft.com/office/powerpoint/2010/main" val="204818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Title 9">
            <a:extLst>
              <a:ext uri="{FF2B5EF4-FFF2-40B4-BE49-F238E27FC236}">
                <a16:creationId xmlns:a16="http://schemas.microsoft.com/office/drawing/2014/main" id="{9410CB4F-A4AF-4E3D-80D0-4DC253939513}"/>
              </a:ext>
            </a:extLst>
          </p:cNvPr>
          <p:cNvSpPr txBox="1">
            <a:spLocks/>
          </p:cNvSpPr>
          <p:nvPr/>
        </p:nvSpPr>
        <p:spPr>
          <a:xfrm>
            <a:off x="702854" y="2541005"/>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algn="ctr"/>
            <a:r>
              <a:rPr lang="en-US" sz="6000" dirty="0">
                <a:solidFill>
                  <a:schemeClr val="bg1"/>
                </a:solidFill>
                <a:latin typeface="+mn-lt"/>
              </a:rPr>
              <a:t>Links and Resources</a:t>
            </a:r>
            <a:br>
              <a:rPr lang="en-US" sz="6000" dirty="0">
                <a:solidFill>
                  <a:schemeClr val="bg1"/>
                </a:solidFill>
                <a:latin typeface="+mn-lt"/>
              </a:rPr>
            </a:br>
            <a:r>
              <a:rPr lang="en-US" sz="6000" dirty="0">
                <a:solidFill>
                  <a:schemeClr val="bg1"/>
                </a:solidFill>
                <a:latin typeface="+mn-lt"/>
              </a:rPr>
              <a:t> </a:t>
            </a:r>
            <a:br>
              <a:rPr lang="en-US" sz="5400" dirty="0">
                <a:solidFill>
                  <a:schemeClr val="bg1"/>
                </a:solidFill>
                <a:latin typeface="+mn-lt"/>
              </a:rPr>
            </a:br>
            <a:br>
              <a:rPr lang="en-US" sz="5400" dirty="0">
                <a:solidFill>
                  <a:schemeClr val="bg1"/>
                </a:solidFill>
                <a:latin typeface="+mn-lt"/>
              </a:rPr>
            </a:br>
            <a:br>
              <a:rPr lang="en-US" sz="4800" dirty="0">
                <a:solidFill>
                  <a:schemeClr val="bg1"/>
                </a:solidFill>
                <a:latin typeface="+mn-lt"/>
              </a:rPr>
            </a:br>
            <a:endParaRPr lang="en-US" sz="4800" dirty="0">
              <a:solidFill>
                <a:schemeClr val="bg1"/>
              </a:solidFill>
              <a:latin typeface="+mn-lt"/>
            </a:endParaRPr>
          </a:p>
        </p:txBody>
      </p:sp>
    </p:spTree>
    <p:extLst>
      <p:ext uri="{BB962C8B-B14F-4D97-AF65-F5344CB8AC3E}">
        <p14:creationId xmlns:p14="http://schemas.microsoft.com/office/powerpoint/2010/main" val="10618571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FC531D-0387-4108-AB53-1C8200874C02}"/>
              </a:ext>
            </a:extLst>
          </p:cNvPr>
          <p:cNvSpPr>
            <a:spLocks noGrp="1"/>
          </p:cNvSpPr>
          <p:nvPr>
            <p:ph type="title"/>
          </p:nvPr>
        </p:nvSpPr>
        <p:spPr>
          <a:xfrm>
            <a:off x="329126" y="363602"/>
            <a:ext cx="11336039" cy="744014"/>
          </a:xfrm>
        </p:spPr>
        <p:txBody>
          <a:bodyPr/>
          <a:lstStyle/>
          <a:p>
            <a:r>
              <a:rPr lang="en-US" dirty="0"/>
              <a:t>Overall Technical Content</a:t>
            </a:r>
          </a:p>
        </p:txBody>
      </p:sp>
      <p:sp>
        <p:nvSpPr>
          <p:cNvPr id="4" name="Text Placeholder 3">
            <a:extLst>
              <a:ext uri="{FF2B5EF4-FFF2-40B4-BE49-F238E27FC236}">
                <a16:creationId xmlns:a16="http://schemas.microsoft.com/office/drawing/2014/main" id="{826A531D-5D57-4809-980D-F5B53B2298A2}"/>
              </a:ext>
            </a:extLst>
          </p:cNvPr>
          <p:cNvSpPr>
            <a:spLocks noGrp="1"/>
          </p:cNvSpPr>
          <p:nvPr>
            <p:ph type="body" sz="quarter" idx="10"/>
          </p:nvPr>
        </p:nvSpPr>
        <p:spPr>
          <a:xfrm>
            <a:off x="329126" y="1248034"/>
            <a:ext cx="11018520" cy="5430974"/>
          </a:xfrm>
        </p:spPr>
        <p:txBody>
          <a:bodyPr anchor="t"/>
          <a:lstStyle/>
          <a:p>
            <a:pPr lvl="1"/>
            <a:r>
              <a:rPr lang="en-US" dirty="0"/>
              <a:t>One stop place : </a:t>
            </a:r>
            <a:r>
              <a:rPr lang="en-US" b="0" i="0" dirty="0">
                <a:effectLst/>
                <a:latin typeface="Segoe UI" panose="020B0502040204020203" pitchFamily="34" charset="0"/>
                <a:hlinkClick r:id="rId2" tooltip="https://gotcosmos.com/"/>
              </a:rPr>
              <a:t>https://gotcosmos.com/</a:t>
            </a:r>
            <a:r>
              <a:rPr lang="en-US" b="0" i="0" dirty="0">
                <a:effectLst/>
                <a:latin typeface="Segoe UI" panose="020B0502040204020203" pitchFamily="34" charset="0"/>
              </a:rPr>
              <a:t> (revamping- in progress)</a:t>
            </a:r>
          </a:p>
          <a:p>
            <a:pPr lvl="1"/>
            <a:endParaRPr lang="en-US" dirty="0">
              <a:latin typeface="Segoe UI" panose="020B0502040204020203" pitchFamily="34" charset="0"/>
            </a:endParaRPr>
          </a:p>
          <a:p>
            <a:pPr lvl="1"/>
            <a:r>
              <a:rPr lang="en-US" i="0" dirty="0">
                <a:effectLst/>
                <a:latin typeface="Segoe UI" panose="020B0502040204020203" pitchFamily="34" charset="0"/>
              </a:rPr>
              <a:t>Others: </a:t>
            </a:r>
          </a:p>
          <a:p>
            <a:pPr lvl="1"/>
            <a:endParaRPr lang="en-US" dirty="0"/>
          </a:p>
          <a:p>
            <a:pPr marL="571500" lvl="1" indent="-342900">
              <a:buFont typeface="Arial" panose="020B0604020202020204" pitchFamily="34" charset="0"/>
              <a:buChar char="•"/>
            </a:pPr>
            <a:r>
              <a:rPr lang="en-US" dirty="0"/>
              <a:t>Workshops &amp; Slideware: </a:t>
            </a:r>
            <a:r>
              <a:rPr lang="en-US" b="0" i="0" dirty="0">
                <a:effectLst/>
                <a:latin typeface="Segoe UI" panose="020B0502040204020203" pitchFamily="34" charset="0"/>
                <a:hlinkClick r:id="rId3" tooltip="https://azurecosmosdb.github.io/cosmosdbworkshops/#slides"/>
              </a:rPr>
              <a:t>https://azurecosmosdb.github.io/CosmosDBWorkshops/#slides</a:t>
            </a:r>
            <a:endParaRPr lang="en-US" b="0" i="0" dirty="0">
              <a:effectLst/>
              <a:latin typeface="Segoe UI" panose="020B0502040204020203" pitchFamily="34" charset="0"/>
            </a:endParaRPr>
          </a:p>
          <a:p>
            <a:pPr marL="571500" lvl="1" indent="-342900">
              <a:buFont typeface="Arial" panose="020B0604020202020204" pitchFamily="34" charset="0"/>
              <a:buChar char="•"/>
            </a:pPr>
            <a:r>
              <a:rPr lang="en-US" dirty="0">
                <a:latin typeface="Segoe UI" panose="020B0502040204020203" pitchFamily="34" charset="0"/>
              </a:rPr>
              <a:t>Cosmos DB Blog : </a:t>
            </a:r>
            <a:r>
              <a:rPr lang="en-US" b="0" i="0" dirty="0">
                <a:effectLst/>
                <a:latin typeface="Segoe UI" panose="020B0502040204020203" pitchFamily="34" charset="0"/>
                <a:hlinkClick r:id="rId4" tooltip="https://devblogs.microsoft.com/cosmosdb/"/>
              </a:rPr>
              <a:t>https://devblogs.microsoft.com/cosmosdb/</a:t>
            </a:r>
            <a:endParaRPr lang="en-US" dirty="0">
              <a:latin typeface="Segoe UI" panose="020B0502040204020203" pitchFamily="34" charset="0"/>
            </a:endParaRPr>
          </a:p>
          <a:p>
            <a:pPr marL="571500" lvl="1" indent="-342900">
              <a:buFont typeface="Arial" panose="020B0604020202020204" pitchFamily="34" charset="0"/>
              <a:buChar char="•"/>
            </a:pPr>
            <a:r>
              <a:rPr lang="en-US" b="0" i="0" dirty="0">
                <a:effectLst/>
                <a:latin typeface="Segoe UI" panose="020B0502040204020203" pitchFamily="34" charset="0"/>
              </a:rPr>
              <a:t>Main Documentation: </a:t>
            </a:r>
            <a:r>
              <a:rPr lang="en-US" b="0" i="0" dirty="0">
                <a:effectLst/>
                <a:latin typeface="Segoe UI" panose="020B0502040204020203" pitchFamily="34" charset="0"/>
                <a:hlinkClick r:id="rId5" tooltip="https://docs.microsoft.com/en-us/azure/cosmos-db/"/>
              </a:rPr>
              <a:t>https://docs.microsoft.com/en-us/azure/cosmos-db/</a:t>
            </a:r>
            <a:endParaRPr lang="en-US" b="0" i="0" dirty="0">
              <a:effectLst/>
              <a:latin typeface="Segoe UI" panose="020B0502040204020203" pitchFamily="34" charset="0"/>
            </a:endParaRPr>
          </a:p>
          <a:p>
            <a:pPr marL="571500" lvl="1" indent="-342900">
              <a:buFont typeface="Arial" panose="020B0604020202020204" pitchFamily="34" charset="0"/>
              <a:buChar char="•"/>
            </a:pPr>
            <a:r>
              <a:rPr lang="en-US" dirty="0">
                <a:latin typeface="Segoe UI" panose="020B0502040204020203" pitchFamily="34" charset="0"/>
              </a:rPr>
              <a:t>Cosmos DB </a:t>
            </a:r>
            <a:r>
              <a:rPr lang="en-US" dirty="0" err="1">
                <a:latin typeface="Segoe UI" panose="020B0502040204020203" pitchFamily="34" charset="0"/>
              </a:rPr>
              <a:t>Youtube</a:t>
            </a:r>
            <a:r>
              <a:rPr lang="en-US" dirty="0">
                <a:latin typeface="Segoe UI" panose="020B0502040204020203" pitchFamily="34" charset="0"/>
              </a:rPr>
              <a:t> Channel : </a:t>
            </a:r>
            <a:r>
              <a:rPr lang="en-US" b="0" i="0" dirty="0">
                <a:effectLst/>
                <a:latin typeface="Segoe UI" panose="020B0502040204020203" pitchFamily="34" charset="0"/>
                <a:hlinkClick r:id="rId6" tooltip="https://www.youtube.com/azurecosmosdb"/>
              </a:rPr>
              <a:t>https://www.youtube.com/azurecosmosdb</a:t>
            </a:r>
            <a:endParaRPr lang="en-US" b="0" i="0" dirty="0">
              <a:effectLst/>
              <a:latin typeface="Segoe UI" panose="020B0502040204020203" pitchFamily="34" charset="0"/>
            </a:endParaRPr>
          </a:p>
          <a:p>
            <a:pPr marL="571500" lvl="1" indent="-342900">
              <a:buFont typeface="Arial" panose="020B0604020202020204" pitchFamily="34" charset="0"/>
              <a:buChar char="•"/>
            </a:pPr>
            <a:r>
              <a:rPr lang="en-US" dirty="0">
                <a:latin typeface="Segoe UI" panose="020B0502040204020203" pitchFamily="34" charset="0"/>
              </a:rPr>
              <a:t>MS Learn: </a:t>
            </a:r>
            <a:r>
              <a:rPr lang="en-US" dirty="0">
                <a:hlinkClick r:id="rId7"/>
              </a:rPr>
              <a:t>https://docs.microsoft.com/en-us/learn/paths/work-with-nosql-data-in-azure-cosmos-db/</a:t>
            </a:r>
            <a:endParaRPr lang="en-US" dirty="0">
              <a:latin typeface="Segoe UI" panose="020B0502040204020203" pitchFamily="34" charset="0"/>
            </a:endParaRPr>
          </a:p>
          <a:p>
            <a:pPr marL="571500" lvl="1" indent="-342900">
              <a:buFont typeface="Arial" panose="020B0604020202020204" pitchFamily="34" charset="0"/>
              <a:buChar char="•"/>
            </a:pPr>
            <a:r>
              <a:rPr lang="en-US" b="0" i="0" dirty="0">
                <a:effectLst/>
                <a:latin typeface="Segoe UI" panose="020B0502040204020203" pitchFamily="34" charset="0"/>
              </a:rPr>
              <a:t>Pluralsight courses (free MS FTE access): </a:t>
            </a:r>
            <a:r>
              <a:rPr lang="en-US" b="0" i="0" dirty="0">
                <a:effectLst/>
                <a:latin typeface="Segoe UI" panose="020B0502040204020203" pitchFamily="34" charset="0"/>
                <a:hlinkClick r:id="rId8" tooltip="https://microsoft.sharepoint.com/_layouts/15/search.aspx/?q=pluralsight"/>
              </a:rPr>
              <a:t>https://microsoft.sharepoint.com/_layouts/15/search.aspx/?q=pluralsight</a:t>
            </a:r>
            <a:endParaRPr lang="en-US" b="0" i="0" dirty="0">
              <a:effectLst/>
              <a:latin typeface="Segoe UI" panose="020B0502040204020203" pitchFamily="34" charset="0"/>
            </a:endParaRPr>
          </a:p>
          <a:p>
            <a:pPr marL="571500" lvl="1" indent="-342900">
              <a:buFont typeface="Arial" panose="020B0604020202020204" pitchFamily="34" charset="0"/>
              <a:buChar char="•"/>
            </a:pPr>
            <a:r>
              <a:rPr lang="en-US" dirty="0">
                <a:latin typeface="Segoe UI" panose="020B0502040204020203" pitchFamily="34" charset="0"/>
              </a:rPr>
              <a:t>Channel 9  events (Build, Ignite) : </a:t>
            </a:r>
            <a:r>
              <a:rPr lang="en-US" b="0" i="0" dirty="0">
                <a:effectLst/>
                <a:latin typeface="Segoe UI" panose="020B0502040204020203" pitchFamily="34" charset="0"/>
                <a:hlinkClick r:id="rId9" tooltip="https://channel9.msdn.com/"/>
              </a:rPr>
              <a:t>https://channel9.msdn.com/</a:t>
            </a:r>
            <a:endParaRPr lang="en-US" b="0" i="0" dirty="0">
              <a:effectLst/>
              <a:latin typeface="Segoe UI" panose="020B0502040204020203" pitchFamily="34" charset="0"/>
            </a:endParaRPr>
          </a:p>
          <a:p>
            <a:pPr marL="571500" lvl="1" indent="-342900">
              <a:buFont typeface="Arial" panose="020B0604020202020204" pitchFamily="34" charset="0"/>
              <a:buChar char="•"/>
            </a:pPr>
            <a:r>
              <a:rPr lang="en-US" b="0" i="0" dirty="0">
                <a:effectLst/>
                <a:latin typeface="Segoe UI" panose="020B0502040204020203" pitchFamily="34" charset="0"/>
              </a:rPr>
              <a:t>Twitter : @AzureCosmosDB ; #AzureCosmosDB , #CosmosDB</a:t>
            </a:r>
          </a:p>
          <a:p>
            <a:pPr marL="571500" lvl="1" indent="-342900">
              <a:buFont typeface="Arial" panose="020B0604020202020204" pitchFamily="34" charset="0"/>
              <a:buChar char="•"/>
            </a:pPr>
            <a:endParaRPr lang="en-US" dirty="0">
              <a:latin typeface="Segoe UI" panose="020B0502040204020203" pitchFamily="34" charset="0"/>
            </a:endParaRPr>
          </a:p>
          <a:p>
            <a:pPr lvl="1"/>
            <a:r>
              <a:rPr lang="en-US" b="0" i="0" dirty="0">
                <a:effectLst/>
                <a:latin typeface="Segoe UI" panose="020B0502040204020203" pitchFamily="34" charset="0"/>
              </a:rPr>
              <a:t>Coming Soon: </a:t>
            </a:r>
          </a:p>
          <a:p>
            <a:pPr lvl="1"/>
            <a:endParaRPr lang="en-US" b="0" i="0" dirty="0">
              <a:effectLst/>
              <a:latin typeface="Segoe UI" panose="020B0502040204020203" pitchFamily="34" charset="0"/>
            </a:endParaRPr>
          </a:p>
          <a:p>
            <a:pPr marL="571500" lvl="1" indent="-342900">
              <a:buFont typeface="Arial" panose="020B0604020202020204" pitchFamily="34" charset="0"/>
              <a:buChar char="•"/>
            </a:pPr>
            <a:r>
              <a:rPr lang="en-US" dirty="0">
                <a:latin typeface="Segoe UI" panose="020B0502040204020203" pitchFamily="34" charset="0"/>
              </a:rPr>
              <a:t>Partner dedicated 8-part, self paced virtual workshop series </a:t>
            </a:r>
          </a:p>
          <a:p>
            <a:pPr marL="571500" lvl="1" indent="-342900">
              <a:buFont typeface="Arial" panose="020B0604020202020204" pitchFamily="34" charset="0"/>
              <a:buChar char="•"/>
            </a:pPr>
            <a:endParaRPr lang="en-US" b="0" i="0" dirty="0">
              <a:effectLst/>
              <a:latin typeface="Segoe UI" panose="020B0502040204020203" pitchFamily="34" charset="0"/>
            </a:endParaRPr>
          </a:p>
          <a:p>
            <a:pPr lvl="1"/>
            <a:endParaRPr lang="en-US" dirty="0"/>
          </a:p>
        </p:txBody>
      </p:sp>
    </p:spTree>
    <p:extLst>
      <p:ext uri="{BB962C8B-B14F-4D97-AF65-F5344CB8AC3E}">
        <p14:creationId xmlns:p14="http://schemas.microsoft.com/office/powerpoint/2010/main" val="1183162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FC531D-0387-4108-AB53-1C8200874C02}"/>
              </a:ext>
            </a:extLst>
          </p:cNvPr>
          <p:cNvSpPr>
            <a:spLocks noGrp="1"/>
          </p:cNvSpPr>
          <p:nvPr>
            <p:ph type="title"/>
          </p:nvPr>
        </p:nvSpPr>
        <p:spPr>
          <a:xfrm>
            <a:off x="329126" y="363602"/>
            <a:ext cx="11336039" cy="744014"/>
          </a:xfrm>
        </p:spPr>
        <p:txBody>
          <a:bodyPr/>
          <a:lstStyle/>
          <a:p>
            <a:r>
              <a:rPr lang="en-US" dirty="0"/>
              <a:t>Azure Cosmos DB Security </a:t>
            </a:r>
          </a:p>
        </p:txBody>
      </p:sp>
      <p:sp>
        <p:nvSpPr>
          <p:cNvPr id="4" name="Text Placeholder 3">
            <a:extLst>
              <a:ext uri="{FF2B5EF4-FFF2-40B4-BE49-F238E27FC236}">
                <a16:creationId xmlns:a16="http://schemas.microsoft.com/office/drawing/2014/main" id="{826A531D-5D57-4809-980D-F5B53B2298A2}"/>
              </a:ext>
            </a:extLst>
          </p:cNvPr>
          <p:cNvSpPr>
            <a:spLocks noGrp="1"/>
          </p:cNvSpPr>
          <p:nvPr>
            <p:ph type="body" sz="quarter" idx="10"/>
          </p:nvPr>
        </p:nvSpPr>
        <p:spPr>
          <a:xfrm>
            <a:off x="329126" y="1248034"/>
            <a:ext cx="11018520" cy="5458354"/>
          </a:xfrm>
        </p:spPr>
        <p:txBody>
          <a:bodyPr anchor="t"/>
          <a:lstStyle/>
          <a:p>
            <a:pPr marL="571500" lvl="1" indent="-342900">
              <a:buFont typeface="Arial" panose="020B0604020202020204" pitchFamily="34" charset="0"/>
              <a:buChar char="•"/>
            </a:pPr>
            <a:r>
              <a:rPr lang="en-US" dirty="0">
                <a:hlinkClick r:id="rId2"/>
              </a:rPr>
              <a:t>Database security - Azure Cosmos DB | Microsoft Docs</a:t>
            </a:r>
            <a:r>
              <a:rPr lang="en-US" dirty="0"/>
              <a:t> for overall security principals </a:t>
            </a:r>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r>
              <a:rPr lang="en-US" dirty="0">
                <a:hlinkClick r:id="rId3"/>
              </a:rPr>
              <a:t>Azure security baseline for Azure Cosmos DB | Microsoft Docs</a:t>
            </a:r>
            <a:r>
              <a:rPr lang="en-US" dirty="0"/>
              <a:t> is the security baseline principals that partners should keep in mind as best practices</a:t>
            </a:r>
          </a:p>
          <a:p>
            <a:pPr marL="571500" lvl="1" indent="-342900">
              <a:buFont typeface="Arial" panose="020B0604020202020204" pitchFamily="34" charset="0"/>
              <a:buChar char="•"/>
            </a:pPr>
            <a:endParaRPr lang="en-US" b="0" i="0" dirty="0">
              <a:effectLst/>
              <a:latin typeface="Segoe UI" panose="020B0502040204020203" pitchFamily="34" charset="0"/>
            </a:endParaRPr>
          </a:p>
          <a:p>
            <a:pPr marL="571500" lvl="1" indent="-342900">
              <a:buFont typeface="Arial" panose="020B0604020202020204" pitchFamily="34" charset="0"/>
              <a:buChar char="•"/>
            </a:pPr>
            <a:r>
              <a:rPr lang="en-US" dirty="0">
                <a:hlinkClick r:id="rId4"/>
              </a:rPr>
              <a:t>Learn how to secure access to data in Azure Cosmos DB | Microsoft Docs</a:t>
            </a:r>
            <a:r>
              <a:rPr lang="en-US" dirty="0">
                <a:latin typeface="Segoe UI" panose="020B0502040204020203" pitchFamily="34" charset="0"/>
              </a:rPr>
              <a:t> for Data Plane access options</a:t>
            </a:r>
          </a:p>
          <a:p>
            <a:pPr marL="571500" lvl="1" indent="-342900">
              <a:buFont typeface="Arial" panose="020B0604020202020204" pitchFamily="34" charset="0"/>
              <a:buChar char="•"/>
            </a:pPr>
            <a:endParaRPr lang="en-US" b="0" i="0" dirty="0">
              <a:effectLst/>
              <a:latin typeface="Segoe UI" panose="020B0502040204020203" pitchFamily="34" charset="0"/>
            </a:endParaRPr>
          </a:p>
          <a:p>
            <a:pPr marL="571500" lvl="1" indent="-342900">
              <a:buFont typeface="Arial" panose="020B0604020202020204" pitchFamily="34" charset="0"/>
              <a:buChar char="•"/>
            </a:pPr>
            <a:r>
              <a:rPr lang="en-US" dirty="0">
                <a:hlinkClick r:id="rId5"/>
              </a:rPr>
              <a:t>Use client-side encryption with Always Encrypted for Azure Cosmos DB | Microsoft Docs</a:t>
            </a:r>
            <a:r>
              <a:rPr lang="en-US" dirty="0">
                <a:latin typeface="Segoe UI" panose="020B0502040204020203" pitchFamily="34" charset="0"/>
              </a:rPr>
              <a:t> is in preview current for client side encryption</a:t>
            </a:r>
          </a:p>
          <a:p>
            <a:pPr marL="571500" lvl="1" indent="-342900">
              <a:buFont typeface="Arial" panose="020B0604020202020204" pitchFamily="34" charset="0"/>
              <a:buChar char="•"/>
            </a:pPr>
            <a:endParaRPr lang="en-US" sz="1800" b="1" u="sng" dirty="0">
              <a:solidFill>
                <a:srgbClr val="333333"/>
              </a:solidFill>
              <a:effectLst/>
              <a:latin typeface="Segoe UI" panose="020B0502040204020203" pitchFamily="34" charset="0"/>
            </a:endParaRPr>
          </a:p>
          <a:p>
            <a:pPr marL="571500" lvl="1" indent="-342900">
              <a:buFont typeface="Arial" panose="020B0604020202020204" pitchFamily="34" charset="0"/>
              <a:buChar char="•"/>
            </a:pPr>
            <a:r>
              <a:rPr lang="en-AU" dirty="0">
                <a:latin typeface="Segoe UI" panose="020B0502040204020203" pitchFamily="34" charset="0"/>
              </a:rPr>
              <a:t>Recommended Actions</a:t>
            </a:r>
          </a:p>
          <a:p>
            <a:pPr marL="685800" lvl="2" indent="-228600">
              <a:lnSpc>
                <a:spcPct val="150000"/>
              </a:lnSpc>
              <a:buFont typeface="+mj-lt"/>
              <a:buAutoNum type="arabicPeriod"/>
            </a:pPr>
            <a:r>
              <a:rPr lang="en-AU" sz="1400" dirty="0">
                <a:solidFill>
                  <a:srgbClr val="333333"/>
                </a:solidFill>
                <a:effectLst/>
                <a:latin typeface="Segoe UI" panose="020B0502040204020203" pitchFamily="34" charset="0"/>
              </a:rPr>
              <a:t>Schedule a regular rotation and regeneration of your primary and secondary keys.</a:t>
            </a:r>
          </a:p>
          <a:p>
            <a:pPr marL="685800" lvl="2" indent="-228600">
              <a:lnSpc>
                <a:spcPct val="150000"/>
              </a:lnSpc>
              <a:buFont typeface="+mj-lt"/>
              <a:buAutoNum type="arabicPeriod"/>
            </a:pPr>
            <a:r>
              <a:rPr lang="en-AU" sz="1400" dirty="0">
                <a:solidFill>
                  <a:srgbClr val="333333"/>
                </a:solidFill>
                <a:effectLst/>
                <a:latin typeface="Segoe UI" panose="020B0502040204020203" pitchFamily="34" charset="0"/>
              </a:rPr>
              <a:t>As a standard security best practice, consider using the </a:t>
            </a:r>
            <a:r>
              <a:rPr lang="en-AU" sz="1400" dirty="0">
                <a:effectLst/>
                <a:latin typeface="Segoe UI" panose="020B0502040204020203" pitchFamily="34" charset="0"/>
                <a:hlinkClick r:id="rId6"/>
              </a:rPr>
              <a:t>Azure Cosmos DB firewall </a:t>
            </a:r>
            <a:r>
              <a:rPr lang="en-AU" sz="1400" dirty="0">
                <a:solidFill>
                  <a:srgbClr val="333333"/>
                </a:solidFill>
                <a:effectLst/>
                <a:latin typeface="Segoe UI" panose="020B0502040204020203" pitchFamily="34" charset="0"/>
              </a:rPr>
              <a:t>and</a:t>
            </a:r>
            <a:r>
              <a:rPr lang="en-AU" sz="1400" dirty="0">
                <a:effectLst/>
                <a:latin typeface="Segoe UI" panose="020B0502040204020203" pitchFamily="34" charset="0"/>
              </a:rPr>
              <a:t> </a:t>
            </a:r>
            <a:r>
              <a:rPr lang="en-AU" sz="1400" dirty="0">
                <a:effectLst/>
                <a:latin typeface="Segoe UI" panose="020B0502040204020203" pitchFamily="34" charset="0"/>
                <a:hlinkClick r:id="rId7"/>
              </a:rPr>
              <a:t>virtual network integration</a:t>
            </a:r>
            <a:r>
              <a:rPr lang="en-AU" sz="1400" dirty="0">
                <a:solidFill>
                  <a:srgbClr val="333333"/>
                </a:solidFill>
                <a:effectLst/>
                <a:latin typeface="Segoe UI" panose="020B0502040204020203" pitchFamily="34" charset="0"/>
              </a:rPr>
              <a:t> to control the access to your accounts at the network level.</a:t>
            </a:r>
            <a:endParaRPr lang="en-AU" sz="1400" dirty="0">
              <a:effectLst/>
              <a:latin typeface="Segoe UI" panose="020B0502040204020203" pitchFamily="34" charset="0"/>
            </a:endParaRPr>
          </a:p>
          <a:p>
            <a:pPr marL="685800" lvl="2" indent="-228600">
              <a:lnSpc>
                <a:spcPct val="150000"/>
              </a:lnSpc>
              <a:buFont typeface="+mj-lt"/>
              <a:buAutoNum type="arabicPeriod"/>
            </a:pPr>
            <a:r>
              <a:rPr lang="en-AU" sz="1400" dirty="0">
                <a:solidFill>
                  <a:srgbClr val="333333"/>
                </a:solidFill>
                <a:effectLst/>
                <a:latin typeface="Segoe UI" panose="020B0502040204020203" pitchFamily="34" charset="0"/>
              </a:rPr>
              <a:t>If you are using the Azure Cosmos DB Core (SQL) API, consider using the </a:t>
            </a:r>
            <a:r>
              <a:rPr lang="en-AU" sz="1400" dirty="0">
                <a:effectLst/>
                <a:latin typeface="Segoe UI" panose="020B0502040204020203" pitchFamily="34" charset="0"/>
                <a:hlinkClick r:id="rId8"/>
              </a:rPr>
              <a:t>Azure Cosmos DB role-based access control</a:t>
            </a:r>
            <a:r>
              <a:rPr lang="en-AU" sz="1400" dirty="0">
                <a:solidFill>
                  <a:srgbClr val="333333"/>
                </a:solidFill>
                <a:effectLst/>
                <a:latin typeface="Segoe UI" panose="020B0502040204020203" pitchFamily="34" charset="0"/>
              </a:rPr>
              <a:t> (RBAC) to authenticate your database operations with Azure Active Directory instead of primary/secondary keys. With RBAC, you have the option to completely disable your account's primary/secondary keys.</a:t>
            </a:r>
            <a:endParaRPr lang="en-AU" sz="1400" dirty="0">
              <a:effectLst/>
              <a:latin typeface="Segoe UI" panose="020B0502040204020203" pitchFamily="34" charset="0"/>
            </a:endParaRPr>
          </a:p>
          <a:p>
            <a:pPr marL="685800" lvl="2" indent="-228600">
              <a:lnSpc>
                <a:spcPct val="150000"/>
              </a:lnSpc>
              <a:buFont typeface="+mj-lt"/>
              <a:buAutoNum type="arabicPeriod"/>
            </a:pPr>
            <a:r>
              <a:rPr lang="en-AU" sz="1400" dirty="0">
                <a:solidFill>
                  <a:srgbClr val="333333"/>
                </a:solidFill>
                <a:effectLst/>
                <a:latin typeface="Segoe UI" panose="020B0502040204020203" pitchFamily="34" charset="0"/>
              </a:rPr>
              <a:t>For a complete overview of the security controls available on Azure Cosmos DB check the security baseline link above</a:t>
            </a:r>
            <a:endParaRPr lang="en-US" dirty="0"/>
          </a:p>
        </p:txBody>
      </p:sp>
    </p:spTree>
    <p:extLst>
      <p:ext uri="{BB962C8B-B14F-4D97-AF65-F5344CB8AC3E}">
        <p14:creationId xmlns:p14="http://schemas.microsoft.com/office/powerpoint/2010/main" val="312629459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p:txBody>
          <a:bodyPr/>
          <a:lstStyle/>
          <a:p>
            <a:r>
              <a:rPr lang="en-IN" dirty="0"/>
              <a:t>Q &amp; A</a:t>
            </a:r>
          </a:p>
        </p:txBody>
      </p:sp>
    </p:spTree>
    <p:extLst>
      <p:ext uri="{BB962C8B-B14F-4D97-AF65-F5344CB8AC3E}">
        <p14:creationId xmlns:p14="http://schemas.microsoft.com/office/powerpoint/2010/main" val="2791352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2230B6-FFB0-6CCC-0271-85252C53E987}"/>
              </a:ext>
            </a:extLst>
          </p:cNvPr>
          <p:cNvSpPr/>
          <p:nvPr/>
        </p:nvSpPr>
        <p:spPr>
          <a:xfrm>
            <a:off x="4191232" y="211946"/>
            <a:ext cx="3841308" cy="656655"/>
          </a:xfrm>
          <a:prstGeom prst="rect">
            <a:avLst/>
          </a:prstGeom>
        </p:spPr>
        <p:txBody>
          <a:bodyPr wrap="none">
            <a:spAutoFit/>
          </a:bodyPr>
          <a:lstStyle/>
          <a:p>
            <a:r>
              <a:rPr lang="en-IN" sz="3667" b="1" u="sng" spc="-50" dirty="0">
                <a:ln w="3175">
                  <a:noFill/>
                </a:ln>
                <a:solidFill>
                  <a:srgbClr val="08023F"/>
                </a:solidFill>
                <a:latin typeface="Segoe UI" pitchFamily="34" charset="0"/>
                <a:cs typeface="Segoe UI" pitchFamily="34" charset="0"/>
              </a:rPr>
              <a:t>Platinum Partner</a:t>
            </a:r>
          </a:p>
        </p:txBody>
      </p:sp>
      <p:grpSp>
        <p:nvGrpSpPr>
          <p:cNvPr id="25" name="Group 24">
            <a:extLst>
              <a:ext uri="{FF2B5EF4-FFF2-40B4-BE49-F238E27FC236}">
                <a16:creationId xmlns:a16="http://schemas.microsoft.com/office/drawing/2014/main" id="{3C4F03DB-EEC1-04D9-DCE9-B7C124BE9135}"/>
              </a:ext>
            </a:extLst>
          </p:cNvPr>
          <p:cNvGrpSpPr/>
          <p:nvPr/>
        </p:nvGrpSpPr>
        <p:grpSpPr>
          <a:xfrm>
            <a:off x="4684855" y="969889"/>
            <a:ext cx="2784661" cy="1010703"/>
            <a:chOff x="5621825" y="1050976"/>
            <a:chExt cx="3341593" cy="121284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4544A297-488F-B909-6EA1-B2DD5E23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4650626" y="2332689"/>
            <a:ext cx="2924390" cy="656655"/>
          </a:xfrm>
          <a:prstGeom prst="rect">
            <a:avLst/>
          </a:prstGeom>
        </p:spPr>
        <p:txBody>
          <a:bodyPr wrap="none">
            <a:spAutoFit/>
          </a:bodyPr>
          <a:lstStyle/>
          <a:p>
            <a:r>
              <a:rPr lang="en-IN" sz="3667" b="1" u="sng" spc="-50" dirty="0">
                <a:ln w="3175">
                  <a:noFill/>
                </a:ln>
                <a:solidFill>
                  <a:srgbClr val="08023F"/>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4569167" y="4480649"/>
            <a:ext cx="3086486" cy="656655"/>
          </a:xfrm>
          <a:prstGeom prst="rect">
            <a:avLst/>
          </a:prstGeom>
        </p:spPr>
        <p:txBody>
          <a:bodyPr wrap="none">
            <a:spAutoFit/>
          </a:bodyPr>
          <a:lstStyle/>
          <a:p>
            <a:r>
              <a:rPr lang="en-IN" sz="3667" b="1" u="sng" spc="-50" dirty="0">
                <a:ln w="3175">
                  <a:noFill/>
                </a:ln>
                <a:solidFill>
                  <a:srgbClr val="08023F"/>
                </a:solidFill>
                <a:latin typeface="Segoe UI" pitchFamily="34" charset="0"/>
                <a:cs typeface="Segoe UI" pitchFamily="34" charset="0"/>
              </a:rPr>
              <a:t>Silver Partner</a:t>
            </a:r>
          </a:p>
        </p:txBody>
      </p:sp>
      <p:grpSp>
        <p:nvGrpSpPr>
          <p:cNvPr id="23" name="Group 22">
            <a:extLst>
              <a:ext uri="{FF2B5EF4-FFF2-40B4-BE49-F238E27FC236}">
                <a16:creationId xmlns:a16="http://schemas.microsoft.com/office/drawing/2014/main" id="{482A7A5B-0C00-FBAF-8981-DA4A0CE22659}"/>
              </a:ext>
            </a:extLst>
          </p:cNvPr>
          <p:cNvGrpSpPr/>
          <p:nvPr/>
        </p:nvGrpSpPr>
        <p:grpSpPr>
          <a:xfrm>
            <a:off x="2811920" y="3099738"/>
            <a:ext cx="6119646" cy="1031960"/>
            <a:chOff x="3631133" y="3627072"/>
            <a:chExt cx="7343575" cy="1238352"/>
          </a:xfrm>
        </p:grpSpPr>
        <p:grpSp>
          <p:nvGrpSpPr>
            <p:cNvPr id="18" name="Group 17">
              <a:extLst>
                <a:ext uri="{FF2B5EF4-FFF2-40B4-BE49-F238E27FC236}">
                  <a16:creationId xmlns:a16="http://schemas.microsoft.com/office/drawing/2014/main" id="{C7350E86-726F-119B-77D9-BDC7F13F0F8F}"/>
                </a:ext>
              </a:extLst>
            </p:cNvPr>
            <p:cNvGrpSpPr/>
            <p:nvPr/>
          </p:nvGrpSpPr>
          <p:grpSpPr>
            <a:xfrm>
              <a:off x="7633115" y="3652581"/>
              <a:ext cx="3341593" cy="1212843"/>
              <a:chOff x="7633115" y="3652581"/>
              <a:chExt cx="3341593" cy="1212843"/>
            </a:xfrm>
          </p:grpSpPr>
          <p:sp>
            <p:nvSpPr>
              <p:cNvPr id="12" name="Rectangle: Rounded Corners 11">
                <a:extLst>
                  <a:ext uri="{FF2B5EF4-FFF2-40B4-BE49-F238E27FC236}">
                    <a16:creationId xmlns:a16="http://schemas.microsoft.com/office/drawing/2014/main" id="{2A42D013-F94C-8C8D-8B37-53DADBA9175E}"/>
                  </a:ext>
                </a:extLst>
              </p:cNvPr>
              <p:cNvSpPr/>
              <p:nvPr/>
            </p:nvSpPr>
            <p:spPr bwMode="auto">
              <a:xfrm>
                <a:off x="7633115" y="3652581"/>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o&#10;&#10;Description automatically generated">
                <a:extLst>
                  <a:ext uri="{FF2B5EF4-FFF2-40B4-BE49-F238E27FC236}">
                    <a16:creationId xmlns:a16="http://schemas.microsoft.com/office/drawing/2014/main" id="{1B5A5971-FD83-695C-D63D-96F712501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118" y="3719685"/>
                <a:ext cx="2695586" cy="1078635"/>
              </a:xfrm>
              <a:prstGeom prst="rect">
                <a:avLst/>
              </a:prstGeom>
            </p:spPr>
          </p:pic>
        </p:grpSp>
        <p:grpSp>
          <p:nvGrpSpPr>
            <p:cNvPr id="22" name="Group 21">
              <a:extLst>
                <a:ext uri="{FF2B5EF4-FFF2-40B4-BE49-F238E27FC236}">
                  <a16:creationId xmlns:a16="http://schemas.microsoft.com/office/drawing/2014/main" id="{B994613B-4E62-9702-8618-B7BC7DC19C10}"/>
                </a:ext>
              </a:extLst>
            </p:cNvPr>
            <p:cNvGrpSpPr/>
            <p:nvPr/>
          </p:nvGrpSpPr>
          <p:grpSpPr>
            <a:xfrm>
              <a:off x="3631133" y="3627072"/>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text, tableware, plate, dishware&#10;&#10;Description automatically generated">
                <a:extLst>
                  <a:ext uri="{FF2B5EF4-FFF2-40B4-BE49-F238E27FC236}">
                    <a16:creationId xmlns:a16="http://schemas.microsoft.com/office/drawing/2014/main" id="{001F0265-0267-2361-9ADC-00250A700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22" y="3851297"/>
                <a:ext cx="2488815" cy="877283"/>
              </a:xfrm>
              <a:prstGeom prst="rect">
                <a:avLst/>
              </a:prstGeom>
            </p:spPr>
          </p:pic>
        </p:grpSp>
      </p:grpSp>
      <p:grpSp>
        <p:nvGrpSpPr>
          <p:cNvPr id="31" name="Group 30">
            <a:extLst>
              <a:ext uri="{FF2B5EF4-FFF2-40B4-BE49-F238E27FC236}">
                <a16:creationId xmlns:a16="http://schemas.microsoft.com/office/drawing/2014/main" id="{E5ADC450-F1B2-7D8B-DEFD-FF518F3AF297}"/>
              </a:ext>
            </a:extLst>
          </p:cNvPr>
          <p:cNvGrpSpPr/>
          <p:nvPr/>
        </p:nvGrpSpPr>
        <p:grpSpPr>
          <a:xfrm>
            <a:off x="1712429" y="5260857"/>
            <a:ext cx="2784661" cy="101070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4B799756-3772-C25F-8AF1-197D9C801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646" y="6522343"/>
              <a:ext cx="2602129"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7622835" y="5260857"/>
            <a:ext cx="2784661" cy="101070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10;&#10;Description automatically generated">
              <a:extLst>
                <a:ext uri="{FF2B5EF4-FFF2-40B4-BE49-F238E27FC236}">
                  <a16:creationId xmlns:a16="http://schemas.microsoft.com/office/drawing/2014/main" id="{91A45E6E-65E2-A232-86BC-0C878380B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5503" y="6362752"/>
              <a:ext cx="1665388" cy="1211713"/>
            </a:xfrm>
            <a:prstGeom prst="rect">
              <a:avLst/>
            </a:prstGeom>
          </p:spPr>
        </p:pic>
      </p:grpSp>
      <p:grpSp>
        <p:nvGrpSpPr>
          <p:cNvPr id="29" name="Group 28">
            <a:extLst>
              <a:ext uri="{FF2B5EF4-FFF2-40B4-BE49-F238E27FC236}">
                <a16:creationId xmlns:a16="http://schemas.microsoft.com/office/drawing/2014/main" id="{2BECB3D9-A2D8-363D-F2ED-24D7A27DBB8E}"/>
              </a:ext>
            </a:extLst>
          </p:cNvPr>
          <p:cNvGrpSpPr/>
          <p:nvPr/>
        </p:nvGrpSpPr>
        <p:grpSpPr>
          <a:xfrm>
            <a:off x="4667632" y="5131379"/>
            <a:ext cx="2784661" cy="1269657"/>
            <a:chOff x="5644402" y="6157655"/>
            <a:chExt cx="3341593" cy="1523588"/>
          </a:xfrm>
        </p:grpSpPr>
        <p:sp>
          <p:nvSpPr>
            <p:cNvPr id="27" name="Rectangle: Rounded Corners 26">
              <a:extLst>
                <a:ext uri="{FF2B5EF4-FFF2-40B4-BE49-F238E27FC236}">
                  <a16:creationId xmlns:a16="http://schemas.microsoft.com/office/drawing/2014/main" id="{69C96F41-6DB3-CFA4-A8A9-E651D1B424DB}"/>
                </a:ext>
              </a:extLst>
            </p:cNvPr>
            <p:cNvSpPr/>
            <p:nvPr/>
          </p:nvSpPr>
          <p:spPr bwMode="auto">
            <a:xfrm>
              <a:off x="5644402" y="6313028"/>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Logo&#10;&#10;Description automatically generated">
              <a:extLst>
                <a:ext uri="{FF2B5EF4-FFF2-40B4-BE49-F238E27FC236}">
                  <a16:creationId xmlns:a16="http://schemas.microsoft.com/office/drawing/2014/main" id="{ACE63A88-AB55-9617-F1D6-917CF409179F}"/>
                </a:ext>
              </a:extLst>
            </p:cNvPr>
            <p:cNvPicPr>
              <a:picLocks noChangeAspect="1"/>
            </p:cNvPicPr>
            <p:nvPr/>
          </p:nvPicPr>
          <p:blipFill rotWithShape="1">
            <a:blip r:embed="rId7">
              <a:extLst>
                <a:ext uri="{28A0092B-C50C-407E-A947-70E740481C1C}">
                  <a14:useLocalDpi xmlns:a14="http://schemas.microsoft.com/office/drawing/2010/main" val="0"/>
                </a:ext>
              </a:extLst>
            </a:blip>
            <a:srcRect t="18360" b="24177"/>
            <a:stretch/>
          </p:blipFill>
          <p:spPr>
            <a:xfrm>
              <a:off x="5989498" y="6157655"/>
              <a:ext cx="2651400" cy="1523588"/>
            </a:xfrm>
            <a:prstGeom prst="rect">
              <a:avLst/>
            </a:prstGeom>
          </p:spPr>
        </p:pic>
      </p:grpSp>
    </p:spTree>
    <p:extLst>
      <p:ext uri="{BB962C8B-B14F-4D97-AF65-F5344CB8AC3E}">
        <p14:creationId xmlns:p14="http://schemas.microsoft.com/office/powerpoint/2010/main" val="358419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7190120" y="1974277"/>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033879" y="2236638"/>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426424" y="451997"/>
            <a:ext cx="11336039" cy="758022"/>
          </a:xfrm>
        </p:spPr>
        <p:txBody>
          <a:bodyPr/>
          <a:lstStyle/>
          <a:p>
            <a:pPr algn="l">
              <a:spcBef>
                <a:spcPts val="600"/>
              </a:spcBef>
            </a:pPr>
            <a:r>
              <a:rPr lang="en-US">
                <a:solidFill>
                  <a:schemeClr val="tx2"/>
                </a:solidFill>
              </a:rPr>
              <a:t>Azure Cosmos DB</a:t>
            </a:r>
            <a:br>
              <a:rPr lang="en-US">
                <a:solidFill>
                  <a:schemeClr val="tx2"/>
                </a:solidFill>
              </a:rPr>
            </a:br>
            <a:endParaRPr lang="en-US" cap="none">
              <a:solidFill>
                <a:schemeClr val="tx2"/>
              </a:solidFill>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903149" y="1941201"/>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865880" y="2114258"/>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182777" y="1878221"/>
            <a:ext cx="156720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(NoSQL) API</a:t>
            </a:r>
          </a:p>
        </p:txBody>
      </p:sp>
      <p:sp>
        <p:nvSpPr>
          <p:cNvPr id="19" name="TextBox 18">
            <a:extLst>
              <a:ext uri="{FF2B5EF4-FFF2-40B4-BE49-F238E27FC236}">
                <a16:creationId xmlns:a16="http://schemas.microsoft.com/office/drawing/2014/main" id="{6E7D5A0B-D934-56A4-8DEB-9F0E28EBEC65}"/>
              </a:ext>
            </a:extLst>
          </p:cNvPr>
          <p:cNvSpPr txBox="1"/>
          <p:nvPr/>
        </p:nvSpPr>
        <p:spPr>
          <a:xfrm>
            <a:off x="10338682" y="2392325"/>
            <a:ext cx="156720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Postgres API</a:t>
            </a:r>
          </a:p>
        </p:txBody>
      </p:sp>
      <p:sp>
        <p:nvSpPr>
          <p:cNvPr id="22" name="AutoShape 2">
            <a:extLst>
              <a:ext uri="{FF2B5EF4-FFF2-40B4-BE49-F238E27FC236}">
                <a16:creationId xmlns:a16="http://schemas.microsoft.com/office/drawing/2014/main" id="{F6DB34F6-D415-17B2-4C62-10B512E739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AutoShape 4">
            <a:extLst>
              <a:ext uri="{FF2B5EF4-FFF2-40B4-BE49-F238E27FC236}">
                <a16:creationId xmlns:a16="http://schemas.microsoft.com/office/drawing/2014/main" id="{8F21803C-1942-E8C6-7876-696C5F9EA54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 name="Graphic 2" descr="PostgreSQL Hyperscale icon&#10;">
            <a:extLst>
              <a:ext uri="{FF2B5EF4-FFF2-40B4-BE49-F238E27FC236}">
                <a16:creationId xmlns:a16="http://schemas.microsoft.com/office/drawing/2014/main" id="{AC87932E-CB58-5FE4-A4B3-D6BC5E15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43271" y="2698619"/>
            <a:ext cx="528872" cy="528872"/>
          </a:xfrm>
          <a:prstGeom prst="rect">
            <a:avLst/>
          </a:prstGeom>
        </p:spPr>
      </p:pic>
      <p:grpSp>
        <p:nvGrpSpPr>
          <p:cNvPr id="26" name="Group 25">
            <a:extLst>
              <a:ext uri="{FF2B5EF4-FFF2-40B4-BE49-F238E27FC236}">
                <a16:creationId xmlns:a16="http://schemas.microsoft.com/office/drawing/2014/main" id="{BBF864C7-347C-1661-5F3E-56513AFCC1CF}"/>
              </a:ext>
            </a:extLst>
          </p:cNvPr>
          <p:cNvGrpSpPr/>
          <p:nvPr/>
        </p:nvGrpSpPr>
        <p:grpSpPr>
          <a:xfrm>
            <a:off x="10621464" y="3784723"/>
            <a:ext cx="559770" cy="424351"/>
            <a:chOff x="10096404" y="4026609"/>
            <a:chExt cx="1209920" cy="929498"/>
          </a:xfrm>
        </p:grpSpPr>
        <p:sp>
          <p:nvSpPr>
            <p:cNvPr id="27" name="Hexagon 26">
              <a:extLst>
                <a:ext uri="{FF2B5EF4-FFF2-40B4-BE49-F238E27FC236}">
                  <a16:creationId xmlns:a16="http://schemas.microsoft.com/office/drawing/2014/main" id="{D3BC7B4B-A746-73E7-C904-6274A3E6769F}"/>
                </a:ext>
              </a:extLst>
            </p:cNvPr>
            <p:cNvSpPr/>
            <p:nvPr/>
          </p:nvSpPr>
          <p:spPr>
            <a:xfrm>
              <a:off x="10096404" y="4026609"/>
              <a:ext cx="1209920" cy="929498"/>
            </a:xfrm>
            <a:prstGeom prst="hexagon">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053A5F6-0255-FD8B-40D7-308DE8269019}"/>
                </a:ext>
              </a:extLst>
            </p:cNvPr>
            <p:cNvSpPr/>
            <p:nvPr/>
          </p:nvSpPr>
          <p:spPr>
            <a:xfrm>
              <a:off x="10572335" y="451985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4D453549-C5D7-9050-5FC9-355878105155}"/>
                </a:ext>
              </a:extLst>
            </p:cNvPr>
            <p:cNvSpPr/>
            <p:nvPr/>
          </p:nvSpPr>
          <p:spPr>
            <a:xfrm>
              <a:off x="10277758" y="451985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E6918F32-ECDD-8EB2-C470-C3F0B9DAF103}"/>
                </a:ext>
              </a:extLst>
            </p:cNvPr>
            <p:cNvSpPr/>
            <p:nvPr/>
          </p:nvSpPr>
          <p:spPr>
            <a:xfrm>
              <a:off x="10889009" y="422878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CEFDD94-94ED-CA58-9E01-D5DD419956E7}"/>
                </a:ext>
              </a:extLst>
            </p:cNvPr>
            <p:cNvSpPr/>
            <p:nvPr/>
          </p:nvSpPr>
          <p:spPr>
            <a:xfrm>
              <a:off x="10566444" y="422878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1008D0E-4F4F-203D-163E-608728A67B1D}"/>
                </a:ext>
              </a:extLst>
            </p:cNvPr>
            <p:cNvSpPr/>
            <p:nvPr/>
          </p:nvSpPr>
          <p:spPr>
            <a:xfrm>
              <a:off x="10264992" y="422878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5633F73-8DB7-069D-4AA8-3CEB5F98300F}"/>
                </a:ext>
              </a:extLst>
            </p:cNvPr>
            <p:cNvSpPr/>
            <p:nvPr/>
          </p:nvSpPr>
          <p:spPr>
            <a:xfrm>
              <a:off x="10888709" y="4505784"/>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TextBox 33">
            <a:extLst>
              <a:ext uri="{FF2B5EF4-FFF2-40B4-BE49-F238E27FC236}">
                <a16:creationId xmlns:a16="http://schemas.microsoft.com/office/drawing/2014/main" id="{DC0B7A22-C068-DEE9-2FAA-37B913522A81}"/>
              </a:ext>
            </a:extLst>
          </p:cNvPr>
          <p:cNvSpPr txBox="1"/>
          <p:nvPr/>
        </p:nvSpPr>
        <p:spPr>
          <a:xfrm>
            <a:off x="10512229" y="4223626"/>
            <a:ext cx="793808"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a:t>
            </a:r>
          </a:p>
        </p:txBody>
      </p:sp>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par>
                                <p:cTn id="26" presetID="9" presetClass="entr" presetSubtype="0" fill="hold" grpId="0" nodeType="withEffect">
                                  <p:stCondLst>
                                    <p:cond delay="60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636D5-70F6-4430-9AB4-58351904A860}"/>
              </a:ext>
            </a:extLst>
          </p:cNvPr>
          <p:cNvSpPr>
            <a:spLocks noGrp="1"/>
          </p:cNvSpPr>
          <p:nvPr>
            <p:ph type="title"/>
          </p:nvPr>
        </p:nvSpPr>
        <p:spPr>
          <a:xfrm>
            <a:off x="586739" y="274829"/>
            <a:ext cx="11018520" cy="430887"/>
          </a:xfrm>
        </p:spPr>
        <p:txBody>
          <a:bodyPr>
            <a:normAutofit fontScale="90000"/>
          </a:bodyPr>
          <a:lstStyle/>
          <a:p>
            <a:r>
              <a:rPr lang="en-US" b="1" dirty="0">
                <a:latin typeface="Segoe UI Semilight" panose="020B0402040204020203" pitchFamily="34" charset="0"/>
                <a:cs typeface="Segoe UI Semilight" panose="020B0402040204020203" pitchFamily="34" charset="0"/>
              </a:rPr>
              <a:t>What is Cosmos DB : Database for Modern Applications</a:t>
            </a:r>
          </a:p>
        </p:txBody>
      </p:sp>
      <p:sp>
        <p:nvSpPr>
          <p:cNvPr id="3" name="TextBox 2">
            <a:extLst>
              <a:ext uri="{FF2B5EF4-FFF2-40B4-BE49-F238E27FC236}">
                <a16:creationId xmlns:a16="http://schemas.microsoft.com/office/drawing/2014/main" id="{6C0579D5-4F6A-464E-BECB-6A2B641AEEE4}"/>
              </a:ext>
            </a:extLst>
          </p:cNvPr>
          <p:cNvSpPr txBox="1"/>
          <p:nvPr/>
        </p:nvSpPr>
        <p:spPr>
          <a:xfrm>
            <a:off x="417870" y="830827"/>
            <a:ext cx="11187389" cy="587545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Today : Operational Needs​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High throughput ingestion of both batch &amp; streaming feeds with real-time indexing​</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Global distribution with active-active setup​</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Apps to perform real-time CRUD &amp; queries using developer friendly NoSQL APIs​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No downtime elastic scaling of database​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SLAs for latency/availability/consistency/throughput</a:t>
            </a:r>
            <a:r>
              <a:rPr kumimoji="0" lang="en-US" sz="1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Cosmos DB =  Above +</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Globally distributed</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Multiple Model</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Multi Master</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Lowest Latency for read/write</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Developer friendly</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Auto Indexed ;  </a:t>
            </a:r>
            <a:r>
              <a:rPr kumimoji="0" lang="en-US" sz="1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AutoScale</a:t>
            </a: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Ring Zero </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NoSQL LOB Apps</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Enterprise </a:t>
            </a:r>
            <a:r>
              <a:rPr lang="en-US" dirty="0">
                <a:gradFill>
                  <a:gsLst>
                    <a:gs pos="2917">
                      <a:srgbClr val="000000"/>
                    </a:gs>
                    <a:gs pos="30000">
                      <a:srgbClr val="000000"/>
                    </a:gs>
                  </a:gsLst>
                  <a:lin ang="5400000" scaled="0"/>
                </a:gradFill>
                <a:latin typeface="Segoe UI Semilight" panose="020B0402040204020203" pitchFamily="34" charset="0"/>
                <a:cs typeface="Segoe UI Semilight" panose="020B0402040204020203" pitchFamily="34" charset="0"/>
              </a:rPr>
              <a:t>Grade Security principals</a:t>
            </a: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2917">
                      <a:srgbClr val="000000"/>
                    </a:gs>
                    <a:gs pos="30000">
                      <a:srgbClr val="000000"/>
                    </a:gs>
                  </a:gsLst>
                  <a:lin ang="5400000" scaled="0"/>
                </a:gradFill>
                <a:latin typeface="Segoe UI Semilight" panose="020B0402040204020203" pitchFamily="34" charset="0"/>
                <a:cs typeface="Segoe UI Semilight" panose="020B0402040204020203" pitchFamily="34" charset="0"/>
              </a:rPr>
              <a:t>Data Security including BYOK</a:t>
            </a: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5D194679-B3B9-4463-9DBE-247615268AD9}"/>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14965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Azure Cosmos DB Security:</a:t>
            </a:r>
            <a:br>
              <a:rPr lang="en-US" sz="4800" dirty="0">
                <a:solidFill>
                  <a:schemeClr val="bg1"/>
                </a:solidFill>
                <a:latin typeface="+mn-lt"/>
              </a:rPr>
            </a:br>
            <a:r>
              <a:rPr lang="en-US" sz="4800" dirty="0">
                <a:solidFill>
                  <a:schemeClr val="bg1"/>
                </a:solidFill>
                <a:latin typeface="+mn-lt"/>
              </a:rPr>
              <a:t>Overall</a:t>
            </a: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6707438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6575" y="157163"/>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Your Security Team Extended</a:t>
            </a:r>
            <a:endParaRPr kumimoji="0" lang="en-US" sz="5294" b="0" i="0" u="none" strike="noStrike" kern="1200" cap="none" spc="-100" normalizeH="0" baseline="0" noProof="0" dirty="0">
              <a:ln w="3175">
                <a:noFill/>
              </a:ln>
              <a:solidFill>
                <a:srgbClr val="494949"/>
              </a:solidFill>
              <a:effectLst/>
              <a:uLnTx/>
              <a:uFillTx/>
              <a:latin typeface="Segoe UI Light"/>
              <a:ea typeface="+mn-ea"/>
              <a:cs typeface="Segoe UI" pitchFamily="34" charset="0"/>
            </a:endParaRPr>
          </a:p>
        </p:txBody>
      </p:sp>
      <p:sp>
        <p:nvSpPr>
          <p:cNvPr id="34" name="Oval 33">
            <a:extLst>
              <a:ext uri="{FF2B5EF4-FFF2-40B4-BE49-F238E27FC236}">
                <a16:creationId xmlns:a16="http://schemas.microsoft.com/office/drawing/2014/main" id="{ED42F7A9-9EBB-4CD7-8ADD-ABA91000DEAD}"/>
              </a:ext>
            </a:extLst>
          </p:cNvPr>
          <p:cNvSpPr/>
          <p:nvPr/>
        </p:nvSpPr>
        <p:spPr bwMode="auto">
          <a:xfrm>
            <a:off x="3009900" y="571500"/>
            <a:ext cx="5810250" cy="5829300"/>
          </a:xfrm>
          <a:prstGeom prst="ellipse">
            <a:avLst/>
          </a:prstGeom>
          <a:solidFill>
            <a:schemeClr val="accent5">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E1838E1-028C-40E3-B06A-57AADAEA1B5F}"/>
              </a:ext>
            </a:extLst>
          </p:cNvPr>
          <p:cNvSpPr/>
          <p:nvPr/>
        </p:nvSpPr>
        <p:spPr bwMode="auto">
          <a:xfrm>
            <a:off x="3743325" y="1257300"/>
            <a:ext cx="4343400" cy="4467225"/>
          </a:xfrm>
          <a:prstGeom prst="ellipse">
            <a:avLst/>
          </a:prstGeom>
          <a:solidFill>
            <a:schemeClr val="accent5">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30771AA6-2042-4FB9-A20D-DEA9C70647E7}"/>
              </a:ext>
            </a:extLst>
          </p:cNvPr>
          <p:cNvSpPr/>
          <p:nvPr/>
        </p:nvSpPr>
        <p:spPr bwMode="auto">
          <a:xfrm>
            <a:off x="4476750" y="1924050"/>
            <a:ext cx="2876550" cy="3038475"/>
          </a:xfrm>
          <a:prstGeom prst="ellipse">
            <a:avLst/>
          </a:prstGeom>
          <a:solidFill>
            <a:schemeClr val="accent5">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D8871C99-F99D-4DD8-BA09-71B06E2FF2B9}"/>
              </a:ext>
            </a:extLst>
          </p:cNvPr>
          <p:cNvSpPr/>
          <p:nvPr/>
        </p:nvSpPr>
        <p:spPr bwMode="auto">
          <a:xfrm>
            <a:off x="5162549" y="2743200"/>
            <a:ext cx="1514475" cy="1495425"/>
          </a:xfrm>
          <a:prstGeom prst="ellipse">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highlight>
                <a:srgbClr val="000080"/>
              </a:highligh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1C353631-F746-4A69-8752-0E79502EE100}"/>
              </a:ext>
            </a:extLst>
          </p:cNvPr>
          <p:cNvSpPr txBox="1"/>
          <p:nvPr/>
        </p:nvSpPr>
        <p:spPr>
          <a:xfrm>
            <a:off x="4543425" y="3019425"/>
            <a:ext cx="274320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Your</a:t>
            </a: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Security</a:t>
            </a:r>
          </a:p>
        </p:txBody>
      </p:sp>
      <p:sp>
        <p:nvSpPr>
          <p:cNvPr id="39" name="TextBox 38">
            <a:extLst>
              <a:ext uri="{FF2B5EF4-FFF2-40B4-BE49-F238E27FC236}">
                <a16:creationId xmlns:a16="http://schemas.microsoft.com/office/drawing/2014/main" id="{8A086AC3-A7DF-4CA4-ACF5-C572F0B28F05}"/>
              </a:ext>
            </a:extLst>
          </p:cNvPr>
          <p:cNvSpPr txBox="1"/>
          <p:nvPr/>
        </p:nvSpPr>
        <p:spPr>
          <a:xfrm>
            <a:off x="4543425" y="1990725"/>
            <a:ext cx="274320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Cosmos DB</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Security</a:t>
            </a:r>
            <a:endParaRPr kumimoji="0" lang="en-US" sz="14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40" name="TextBox 39">
            <a:extLst>
              <a:ext uri="{FF2B5EF4-FFF2-40B4-BE49-F238E27FC236}">
                <a16:creationId xmlns:a16="http://schemas.microsoft.com/office/drawing/2014/main" id="{95B6E64E-A13F-4465-AA7A-7A59E34C5337}"/>
              </a:ext>
            </a:extLst>
          </p:cNvPr>
          <p:cNvSpPr txBox="1"/>
          <p:nvPr/>
        </p:nvSpPr>
        <p:spPr>
          <a:xfrm>
            <a:off x="4543425" y="1200149"/>
            <a:ext cx="274320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a:t>
            </a: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Security</a:t>
            </a: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41" name="TextBox 40">
            <a:extLst>
              <a:ext uri="{FF2B5EF4-FFF2-40B4-BE49-F238E27FC236}">
                <a16:creationId xmlns:a16="http://schemas.microsoft.com/office/drawing/2014/main" id="{F5EED2F7-D2D5-455F-B0EF-073121EDE2C6}"/>
              </a:ext>
            </a:extLst>
          </p:cNvPr>
          <p:cNvSpPr txBox="1"/>
          <p:nvPr/>
        </p:nvSpPr>
        <p:spPr>
          <a:xfrm>
            <a:off x="4543425" y="495300"/>
            <a:ext cx="274320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Microsoft</a:t>
            </a: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CDOC</a:t>
            </a:r>
          </a:p>
        </p:txBody>
      </p:sp>
    </p:spTree>
    <p:extLst>
      <p:ext uri="{BB962C8B-B14F-4D97-AF65-F5344CB8AC3E}">
        <p14:creationId xmlns:p14="http://schemas.microsoft.com/office/powerpoint/2010/main" val="3614954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45325" y="56535"/>
            <a:ext cx="11655425" cy="8985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Microsoft CDOC -  Compliance</a:t>
            </a:r>
          </a:p>
        </p:txBody>
      </p:sp>
      <p:sp>
        <p:nvSpPr>
          <p:cNvPr id="12" name="Content Placeholder 1"/>
          <p:cNvSpPr txBox="1">
            <a:spLocks/>
          </p:cNvSpPr>
          <p:nvPr/>
        </p:nvSpPr>
        <p:spPr>
          <a:xfrm>
            <a:off x="536574" y="651678"/>
            <a:ext cx="6559869" cy="3435350"/>
          </a:xfrm>
          <a:prstGeom prst="rect">
            <a:avLst/>
          </a:prstGeom>
        </p:spPr>
        <p:txBody>
          <a:bodyPr vert="horz" wrap="square" lIns="182880" tIns="146304" rIns="182880" bIns="146304"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None/>
              <a:tabLst/>
              <a:defRPr/>
            </a:pPr>
            <a:r>
              <a:rPr lang="en-US" sz="1400" b="1" dirty="0">
                <a:hlinkClick r:id="rId3"/>
              </a:rPr>
              <a:t>Datacenter security overview - Microsoft Service Assurance | Microsoft Learn</a:t>
            </a:r>
            <a:endParaRPr kumimoji="0" lang="en-US" sz="3200" b="1" i="0" u="none" strike="noStrike" kern="1200" cap="none" spc="0" normalizeH="0" baseline="0" noProof="0" dirty="0">
              <a:ln>
                <a:noFill/>
              </a:ln>
              <a:solidFill>
                <a:srgbClr val="494949"/>
              </a:solidFill>
              <a:effectLst/>
              <a:uLnTx/>
              <a:uFillTx/>
              <a:latin typeface="Segoe UI Light"/>
              <a:ea typeface="+mn-ea"/>
              <a:cs typeface="Segoe UI"/>
            </a:endParaRP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GA for 1+ Years</a:t>
            </a: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Presence in 54+ Azure Regions, including Sovereign Clouds</a:t>
            </a:r>
          </a:p>
          <a:p>
            <a:pPr marL="521970" marR="0" lvl="1"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Will be in all Azure Data Centers</a:t>
            </a: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Certifications &amp; Attestations:</a:t>
            </a:r>
          </a:p>
          <a:p>
            <a:pPr marL="521970" marR="0" lvl="1"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ISO 9001, 27001 &amp; 27018</a:t>
            </a:r>
          </a:p>
          <a:p>
            <a:pPr marL="521970" marR="0" lvl="1"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SOC 1 Type 1, SOC 1 Type 2, SOC 3</a:t>
            </a:r>
          </a:p>
          <a:p>
            <a:pPr marL="521970" marR="0" lvl="1"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EU Model Clauses</a:t>
            </a:r>
          </a:p>
          <a:p>
            <a:pPr marL="521970" marR="0" lvl="1"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HIPAA</a:t>
            </a:r>
          </a:p>
          <a:p>
            <a:pPr marL="521970" marR="0" lvl="1"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PCI-DSS</a:t>
            </a:r>
          </a:p>
          <a:p>
            <a:pPr marL="521970" marR="0" lvl="1"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Light"/>
              </a:rPr>
              <a:t>FedRAMP [Medium + High]</a:t>
            </a:r>
          </a:p>
          <a:p>
            <a:pPr marL="521970" marR="0" lvl="1"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Light"/>
              </a:rPr>
              <a:t>HITRUST</a:t>
            </a:r>
          </a:p>
          <a:p>
            <a:pPr marL="521970" marR="0" lvl="1"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Segoe UI" panose="020B0502040204020203" pitchFamily="34" charset="0"/>
            </a:endParaRPr>
          </a:p>
          <a:p>
            <a:pPr marL="285750" marR="0" lvl="0" indent="-28575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Certifications &amp; Attestations in Progress:</a:t>
            </a:r>
          </a:p>
          <a:p>
            <a:pPr marL="525780" marR="0" lvl="0" indent="-342900" algn="l" defTabSz="914367" rtl="0" eaLnBrk="1" fontAlgn="auto" latinLnBrk="0" hangingPunct="1">
              <a:lnSpc>
                <a:spcPct val="90000"/>
              </a:lnSpc>
              <a:spcBef>
                <a:spcPts val="300"/>
              </a:spcBef>
              <a:spcAft>
                <a:spcPts val="600"/>
              </a:spcAft>
              <a:buClrTx/>
              <a:buSzPct val="90000"/>
              <a:buFont typeface="Arial" pitchFamily="34" charset="0"/>
              <a:buChar char="•"/>
              <a:tabLst/>
              <a:defRPr/>
            </a:pPr>
            <a:r>
              <a:rPr kumimoji="0" lang="en-US" sz="1800" b="0" i="0" u="none" strike="noStrike" kern="1200" cap="none" spc="0" normalizeH="0" baseline="0" noProof="0" dirty="0">
                <a:ln>
                  <a:noFill/>
                </a:ln>
                <a:solidFill>
                  <a:srgbClr val="494949"/>
                </a:solidFill>
                <a:effectLst/>
                <a:uLnTx/>
                <a:uFillTx/>
                <a:latin typeface="Segoe UI Light"/>
                <a:ea typeface="+mn-ea"/>
                <a:cs typeface="Segoe UI"/>
              </a:rPr>
              <a:t>DoD DISA SRG Level 4, 5</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494949"/>
              </a:solidFill>
              <a:effectLst/>
              <a:uLnTx/>
              <a:uFillTx/>
              <a:latin typeface="Segoe UI Light"/>
              <a:ea typeface="+mn-ea"/>
              <a:cs typeface="Segoe UI" panose="020B0502040204020203" pitchFamily="34" charset="0"/>
            </a:endParaRPr>
          </a:p>
        </p:txBody>
      </p:sp>
      <p:pic>
        <p:nvPicPr>
          <p:cNvPr id="1026" name="Picture 2" descr="International Organization for Standardizati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459" y="2257983"/>
            <a:ext cx="1769081" cy="13540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uropean Commissi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7844" y="2369208"/>
            <a:ext cx="1769272" cy="13541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alth Insurance Portability and Accountability Act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8040" y="2369353"/>
            <a:ext cx="1769083" cy="13540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rvice Organization Control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7840" y="4007546"/>
            <a:ext cx="1769272" cy="13541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yment Card Industry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4246" y="4087028"/>
            <a:ext cx="1872870" cy="12746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 Federal Risk and Authorization Management Program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5662" y="4007546"/>
            <a:ext cx="1774219" cy="1357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90BA85-60A7-4ACB-8E24-017A01B180C8}"/>
              </a:ext>
            </a:extLst>
          </p:cNvPr>
          <p:cNvSpPr txBox="1"/>
          <p:nvPr/>
        </p:nvSpPr>
        <p:spPr>
          <a:xfrm>
            <a:off x="515899" y="6178875"/>
            <a:ext cx="10998199" cy="51090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94949"/>
                </a:solidFill>
                <a:effectLst/>
                <a:uLnTx/>
                <a:uFillTx/>
                <a:latin typeface="Segoe UI"/>
                <a:ea typeface="+mn-ea"/>
                <a:cs typeface="+mn-cs"/>
              </a:rPr>
              <a:t>Find the latest certifications here - </a:t>
            </a:r>
            <a:r>
              <a:rPr kumimoji="0" lang="en-US" sz="1400" b="0" i="0" u="none" strike="noStrike" kern="1200" cap="none" spc="0" normalizeH="0" baseline="0" noProof="0">
                <a:ln>
                  <a:noFill/>
                </a:ln>
                <a:solidFill>
                  <a:srgbClr val="494949"/>
                </a:solidFill>
                <a:effectLst/>
                <a:uLnTx/>
                <a:uFillTx/>
                <a:latin typeface="Segoe UI"/>
                <a:ea typeface="+mn-ea"/>
                <a:cs typeface="Segoe UI"/>
              </a:rPr>
              <a:t>https://gallery.technet.microsoft.com/Overview-of-Azure-c1be3942</a:t>
            </a:r>
          </a:p>
        </p:txBody>
      </p:sp>
    </p:spTree>
    <p:extLst>
      <p:ext uri="{BB962C8B-B14F-4D97-AF65-F5344CB8AC3E}">
        <p14:creationId xmlns:p14="http://schemas.microsoft.com/office/powerpoint/2010/main" val="312288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10.xml><?xml version="1.0" encoding="utf-8"?>
<a:theme xmlns:a="http://schemas.openxmlformats.org/drawingml/2006/main" name="1_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1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4.xml><?xml version="1.0" encoding="utf-8"?>
<a:theme xmlns:a="http://schemas.openxmlformats.org/drawingml/2006/main" name="RetrospectVTI">
  <a:themeElements>
    <a:clrScheme name="AnalogousFromDarkSeedLeftStep">
      <a:dk1>
        <a:srgbClr val="000000"/>
      </a:dk1>
      <a:lt1>
        <a:srgbClr val="FFFFFF"/>
      </a:lt1>
      <a:dk2>
        <a:srgbClr val="342441"/>
      </a:dk2>
      <a:lt2>
        <a:srgbClr val="E2E8E7"/>
      </a:lt2>
      <a:accent1>
        <a:srgbClr val="C34D64"/>
      </a:accent1>
      <a:accent2>
        <a:srgbClr val="B13B83"/>
      </a:accent2>
      <a:accent3>
        <a:srgbClr val="C04DC3"/>
      </a:accent3>
      <a:accent4>
        <a:srgbClr val="7D3BB1"/>
      </a:accent4>
      <a:accent5>
        <a:srgbClr val="5D4DC3"/>
      </a:accent5>
      <a:accent6>
        <a:srgbClr val="3B5CB1"/>
      </a:accent6>
      <a:hlink>
        <a:srgbClr val="8161CA"/>
      </a:hlink>
      <a:folHlink>
        <a:srgbClr val="7F7F7F"/>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15.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16.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1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8.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20.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1.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Windows 10">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3-30838_HR_External_Group_Template">
  <a:themeElements>
    <a:clrScheme name="HRGC Colors">
      <a:dk1>
        <a:srgbClr val="505050"/>
      </a:dk1>
      <a:lt1>
        <a:srgbClr val="FFFFFF"/>
      </a:lt1>
      <a:dk2>
        <a:srgbClr val="0078D7"/>
      </a:dk2>
      <a:lt2>
        <a:srgbClr val="F0F0F0"/>
      </a:lt2>
      <a:accent1>
        <a:srgbClr val="00188F"/>
      </a:accent1>
      <a:accent2>
        <a:srgbClr val="0078D7"/>
      </a:accent2>
      <a:accent3>
        <a:srgbClr val="5C2D91"/>
      </a:accent3>
      <a:accent4>
        <a:srgbClr val="107C10"/>
      </a:accent4>
      <a:accent5>
        <a:srgbClr val="FFB90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R_External_Group_Template.potx" id="{B2E51D84-FAA3-4D56-88A4-3934CA29AB31}" vid="{F3327A60-1060-48AA-AB5C-DA073E80D5A1}"/>
    </a:ext>
  </a:extLst>
</a:theme>
</file>

<file path=ppt/theme/theme6.xml><?xml version="1.0" encoding="utf-8"?>
<a:theme xmlns:a="http://schemas.openxmlformats.org/drawingml/2006/main" name="4_MSVID_White_16x9_2012-07_02">
  <a:themeElements>
    <a:clrScheme name="BoD Template Print">
      <a:dk1>
        <a:srgbClr val="000000"/>
      </a:dk1>
      <a:lt1>
        <a:srgbClr val="FFFFFF"/>
      </a:lt1>
      <a:dk2>
        <a:srgbClr val="0072C6"/>
      </a:dk2>
      <a:lt2>
        <a:srgbClr val="D2D2D2"/>
      </a:lt2>
      <a:accent1>
        <a:srgbClr val="00BCF2"/>
      </a:accent1>
      <a:accent2>
        <a:srgbClr val="E2E584"/>
      </a:accent2>
      <a:accent3>
        <a:srgbClr val="0072C6"/>
      </a:accent3>
      <a:accent4>
        <a:srgbClr val="00D8CC"/>
      </a:accent4>
      <a:accent5>
        <a:srgbClr val="969696"/>
      </a:accent5>
      <a:accent6>
        <a:srgbClr val="55D45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8217A"/>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400" dirty="0" err="1" smtClean="0">
            <a:gradFill>
              <a:gsLst>
                <a:gs pos="2917">
                  <a:schemeClr val="tx1">
                    <a:lumMod val="65000"/>
                    <a:lumOff val="35000"/>
                  </a:schemeClr>
                </a:gs>
                <a:gs pos="30000">
                  <a:schemeClr val="tx1">
                    <a:lumMod val="65000"/>
                    <a:lumOff val="35000"/>
                  </a:schemeClr>
                </a:gs>
              </a:gsLst>
              <a:lin ang="5400000" scaled="0"/>
            </a:gradFill>
          </a:defRPr>
        </a:defPPr>
      </a:lstStyle>
    </a:txDef>
  </a:objectDefaults>
  <a:extraClrSchemeLst/>
  <a:extLst>
    <a:ext uri="{05A4C25C-085E-4340-85A3-A5531E510DB2}">
      <thm15:themeFamily xmlns:thm15="http://schemas.microsoft.com/office/thememl/2012/main" name="VID Business Briefing Template-Print" id="{F071C4FA-44C0-441C-880C-106D9B5CA088}" vid="{F87760EB-3D34-4B7F-B47A-A81A6EE04DDD}"/>
    </a:ext>
  </a:extLst>
</a:theme>
</file>

<file path=ppt/theme/theme7.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8.xml><?xml version="1.0" encoding="utf-8"?>
<a:theme xmlns:a="http://schemas.openxmlformats.org/drawingml/2006/main" name="2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Pre-Day Services Breakout Session" id="{75AD74E6-03D7-4F0C-82B3-ECBB274F7098}" vid="{702CA323-E239-41AD-AB7E-97FF88161148}"/>
    </a:ext>
  </a:extLst>
</a:theme>
</file>

<file path=ppt/theme/theme9.xml><?xml version="1.0" encoding="utf-8"?>
<a:theme xmlns:a="http://schemas.openxmlformats.org/drawingml/2006/main" name="4_WHITE TEMPLATE">
  <a:themeElements>
    <a:clrScheme name="OCP Palette">
      <a:dk1>
        <a:srgbClr val="353535"/>
      </a:dk1>
      <a:lt1>
        <a:srgbClr val="FFFFFF"/>
      </a:lt1>
      <a:dk2>
        <a:srgbClr val="0078D7"/>
      </a:dk2>
      <a:lt2>
        <a:srgbClr val="EAEAEA"/>
      </a:lt2>
      <a:accent1>
        <a:srgbClr val="0177D6"/>
      </a:accent1>
      <a:accent2>
        <a:srgbClr val="001F50"/>
      </a:accent2>
      <a:accent3>
        <a:srgbClr val="00BCF2"/>
      </a:accent3>
      <a:accent4>
        <a:srgbClr val="FF8C00"/>
      </a:accent4>
      <a:accent5>
        <a:srgbClr val="737373"/>
      </a:accent5>
      <a:accent6>
        <a:srgbClr val="E6E6E6"/>
      </a:accent6>
      <a:hlink>
        <a:srgbClr val="0078D7"/>
      </a:hlink>
      <a:folHlink>
        <a:srgbClr val="5C2C9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2531</TotalTime>
  <Words>4646</Words>
  <Application>Microsoft Office PowerPoint</Application>
  <PresentationFormat>Widescreen</PresentationFormat>
  <Paragraphs>555</Paragraphs>
  <Slides>46</Slides>
  <Notes>39</Notes>
  <HiddenSlides>0</HiddenSlides>
  <MMClips>0</MMClips>
  <ScaleCrop>false</ScaleCrop>
  <HeadingPairs>
    <vt:vector size="8" baseType="variant">
      <vt:variant>
        <vt:lpstr>Fonts Used</vt:lpstr>
      </vt:variant>
      <vt:variant>
        <vt:i4>19</vt:i4>
      </vt:variant>
      <vt:variant>
        <vt:lpstr>Theme</vt:lpstr>
      </vt:variant>
      <vt:variant>
        <vt:i4>21</vt:i4>
      </vt:variant>
      <vt:variant>
        <vt:lpstr>Embedded OLE Servers</vt:lpstr>
      </vt:variant>
      <vt:variant>
        <vt:i4>1</vt:i4>
      </vt:variant>
      <vt:variant>
        <vt:lpstr>Slide Titles</vt:lpstr>
      </vt:variant>
      <vt:variant>
        <vt:i4>46</vt:i4>
      </vt:variant>
    </vt:vector>
  </HeadingPairs>
  <TitlesOfParts>
    <vt:vector size="87" baseType="lpstr">
      <vt:lpstr>Arial</vt:lpstr>
      <vt:lpstr>Arial Nova Light</vt:lpstr>
      <vt:lpstr>Bembo</vt:lpstr>
      <vt:lpstr>Calibri</vt:lpstr>
      <vt:lpstr>Calibri Light</vt:lpstr>
      <vt:lpstr>Consolas</vt:lpstr>
      <vt:lpstr>Muli Regular</vt:lpstr>
      <vt:lpstr>Poppins</vt:lpstr>
      <vt:lpstr>Poppins Light</vt:lpstr>
      <vt:lpstr>Segoe Pro</vt:lpstr>
      <vt:lpstr>Segoe Pro Light</vt:lpstr>
      <vt:lpstr>Segoe UI</vt:lpstr>
      <vt:lpstr>Segoe UI Light</vt:lpstr>
      <vt:lpstr>Segoe UI Semibold</vt:lpstr>
      <vt:lpstr>Segoe UI Semibold (Headings)</vt:lpstr>
      <vt:lpstr>Segoe UI Semilight</vt:lpstr>
      <vt:lpstr>Symbol</vt:lpstr>
      <vt:lpstr>Times New Roman</vt:lpstr>
      <vt:lpstr>Wingdings</vt:lpstr>
      <vt:lpstr>Microsoft Generic 2019</vt:lpstr>
      <vt:lpstr>3_Microsoft 365 PPT Template - 2018</vt:lpstr>
      <vt:lpstr>1_5-50203_Microsoft_Ignite_Template</vt:lpstr>
      <vt:lpstr>Windows 10</vt:lpstr>
      <vt:lpstr>2_3-30838_HR_External_Group_Template</vt:lpstr>
      <vt:lpstr>4_MSVID_White_16x9_2012-07_02</vt:lpstr>
      <vt:lpstr>9-51056_Build 2019 Breakout_White Template</vt:lpstr>
      <vt:lpstr>2_5-50183_Microsoft_Inspire_Template</vt:lpstr>
      <vt:lpstr>4_WHITE TEMPLATE</vt:lpstr>
      <vt:lpstr>1_WHITE TEMPLATE</vt:lpstr>
      <vt:lpstr>2_WHITE TEMPLATE</vt:lpstr>
      <vt:lpstr>Dynamics 365</vt:lpstr>
      <vt:lpstr>White Template</vt:lpstr>
      <vt:lpstr>RetrospectVTI</vt:lpstr>
      <vt:lpstr>STB Product Families 2015</vt:lpstr>
      <vt:lpstr>3_White Template</vt:lpstr>
      <vt:lpstr>1_Dynamics 365</vt:lpstr>
      <vt:lpstr>9-51052_Microsoft_Ready_Template_Light</vt:lpstr>
      <vt:lpstr>1_Office Theme</vt:lpstr>
      <vt:lpstr>Document template - Corp grid</vt:lpstr>
      <vt:lpstr>1_Document template - Corp grid</vt:lpstr>
      <vt:lpstr>think-cell Slide</vt:lpstr>
      <vt:lpstr>PowerPoint Presentation</vt:lpstr>
      <vt:lpstr>Saranya Sriram</vt:lpstr>
      <vt:lpstr>Enterprise Security Features on Azure Cosmos DB </vt:lpstr>
      <vt:lpstr>PowerPoint Presentation</vt:lpstr>
      <vt:lpstr>Azure Cosmos DB </vt:lpstr>
      <vt:lpstr>What is Cosmos DB : Database for Modern Applications</vt:lpstr>
      <vt:lpstr>Azure Cosmos DB Security: Overall </vt:lpstr>
      <vt:lpstr>PowerPoint Presentation</vt:lpstr>
      <vt:lpstr>PowerPoint Presentation</vt:lpstr>
      <vt:lpstr>PowerPoint Presentation</vt:lpstr>
      <vt:lpstr>Overall Security model for Cosmos DB</vt:lpstr>
      <vt:lpstr>Note Worthy Features</vt:lpstr>
      <vt:lpstr>Azure Cosmos DB Security: Network </vt:lpstr>
      <vt:lpstr>PowerPoint Presentation</vt:lpstr>
      <vt:lpstr>PowerPoint Presentation</vt:lpstr>
      <vt:lpstr>PowerPoint Presentation</vt:lpstr>
      <vt:lpstr>PowerPoint Presentation</vt:lpstr>
      <vt:lpstr>PowerPoint Presentation</vt:lpstr>
      <vt:lpstr>PowerPoint Presentation</vt:lpstr>
      <vt:lpstr>Azure Cosmos DB Security: Auth </vt:lpstr>
      <vt:lpstr>PowerPoint Presentation</vt:lpstr>
      <vt:lpstr>PowerPoint Presentation</vt:lpstr>
      <vt:lpstr>PowerPoint Presentation</vt:lpstr>
      <vt:lpstr>Authorization: Master Key</vt:lpstr>
      <vt:lpstr>PowerPoint Presentation</vt:lpstr>
      <vt:lpstr>PowerPoint Presentation</vt:lpstr>
      <vt:lpstr>PowerPoint Presentation</vt:lpstr>
      <vt:lpstr>PowerPoint Presentation</vt:lpstr>
      <vt:lpstr>PowerPoint Presentation</vt:lpstr>
      <vt:lpstr>Azure Cosmos DB Security: Encryption </vt:lpstr>
      <vt:lpstr>Azure Cosmos DB Encryption</vt:lpstr>
      <vt:lpstr>PowerPoint Presentation</vt:lpstr>
      <vt:lpstr>PowerPoint Presentation</vt:lpstr>
      <vt:lpstr>PowerPoint Presentation</vt:lpstr>
      <vt:lpstr>PowerPoint Presentation</vt:lpstr>
      <vt:lpstr>Azure Cosmos DB Security  via Diagnostics  </vt:lpstr>
      <vt:lpstr>Cosmos DB Monitoring</vt:lpstr>
      <vt:lpstr>PowerPoint Presentation</vt:lpstr>
      <vt:lpstr>PowerPoint Presentation</vt:lpstr>
      <vt:lpstr>PowerPoint Presentation</vt:lpstr>
      <vt:lpstr>PowerPoint Presentation</vt:lpstr>
      <vt:lpstr>PowerPoint Presentation</vt:lpstr>
      <vt:lpstr>Overall Technical Content</vt:lpstr>
      <vt:lpstr>Azure Cosmos DB Security </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Partner Tech Connect</dc:title>
  <cp:lastModifiedBy>Saranya Sriram</cp:lastModifiedBy>
  <cp:revision>7</cp:revision>
  <dcterms:modified xsi:type="dcterms:W3CDTF">2022-10-28T04:29:29Z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179f820-d535-4b2f-b252-8a9c4ac14ec6_Enabled">
    <vt:lpwstr>True</vt:lpwstr>
  </property>
  <property fmtid="{D5CDD505-2E9C-101B-9397-08002B2CF9AE}" pid="3" name="MSIP_Label_c179f820-d535-4b2f-b252-8a9c4ac14ec6_SiteId">
    <vt:lpwstr>72f988bf-86f1-41af-91ab-2d7cd011db47</vt:lpwstr>
  </property>
  <property fmtid="{D5CDD505-2E9C-101B-9397-08002B2CF9AE}" pid="4" name="MSIP_Label_c179f820-d535-4b2f-b252-8a9c4ac14ec6_SetDate">
    <vt:lpwstr>2020-09-03T21:59:57Z</vt:lpwstr>
  </property>
  <property fmtid="{D5CDD505-2E9C-101B-9397-08002B2CF9AE}" pid="5" name="MSIP_Label_c179f820-d535-4b2f-b252-8a9c4ac14ec6_Name">
    <vt:lpwstr/>
  </property>
  <property fmtid="{D5CDD505-2E9C-101B-9397-08002B2CF9AE}" pid="6" name="MSIP_Label_c179f820-d535-4b2f-b252-8a9c4ac14ec6_Extended_MSFT_Method">
    <vt:lpwstr>Privileged</vt:lpwstr>
  </property>
</Properties>
</file>